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2"/>
  </p:notesMasterIdLst>
  <p:sldIdLst>
    <p:sldId id="256" r:id="rId2"/>
    <p:sldId id="307" r:id="rId3"/>
    <p:sldId id="275" r:id="rId4"/>
    <p:sldId id="302" r:id="rId5"/>
    <p:sldId id="303" r:id="rId6"/>
    <p:sldId id="308" r:id="rId7"/>
    <p:sldId id="260" r:id="rId8"/>
    <p:sldId id="309" r:id="rId9"/>
    <p:sldId id="273" r:id="rId10"/>
    <p:sldId id="310" r:id="rId11"/>
    <p:sldId id="317" r:id="rId12"/>
    <p:sldId id="311" r:id="rId13"/>
    <p:sldId id="313" r:id="rId14"/>
    <p:sldId id="320" r:id="rId15"/>
    <p:sldId id="314" r:id="rId16"/>
    <p:sldId id="316" r:id="rId17"/>
    <p:sldId id="277" r:id="rId18"/>
    <p:sldId id="301" r:id="rId19"/>
    <p:sldId id="259" r:id="rId20"/>
    <p:sldId id="322" r:id="rId21"/>
  </p:sldIdLst>
  <p:sldSz cx="9144000" cy="5143500" type="screen16x9"/>
  <p:notesSz cx="6858000" cy="9144000"/>
  <p:embeddedFontLst>
    <p:embeddedFont>
      <p:font typeface="Anaheim" panose="02000503000000000000" pitchFamily="2" charset="77"/>
      <p:regular r:id="rId23"/>
    </p:embeddedFont>
    <p:embeddedFont>
      <p:font typeface="Bebas Neue" panose="020B0606020202050201" pitchFamily="34" charset="77"/>
      <p:regular r:id="rId24"/>
    </p:embeddedFont>
    <p:embeddedFont>
      <p:font typeface="Calibri" panose="020F0502020204030204" pitchFamily="34" charset="0"/>
      <p:regular r:id="rId25"/>
      <p:bold r:id="rId26"/>
      <p:italic r:id="rId27"/>
      <p:boldItalic r:id="rId28"/>
    </p:embeddedFont>
    <p:embeddedFont>
      <p:font typeface="Georgia" panose="02040502050405020303" pitchFamily="18" charset="0"/>
      <p:regular r:id="rId29"/>
      <p:bold r:id="rId30"/>
      <p:italic r:id="rId31"/>
      <p:boldItalic r:id="rId32"/>
    </p:embeddedFont>
    <p:embeddedFont>
      <p:font typeface="Raleway" pitchFamily="2"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13DAC1-50AE-2B77-177A-8149388AD2A5}" v="927" dt="2022-11-11T05:55:17.172"/>
    <p1510:client id="{2B6EAE20-34FC-BA46-93DB-5E4D30C3E9F8}" v="556" dt="2022-11-11T09:44:19.936"/>
    <p1510:client id="{4E61C3E1-CA9C-EC78-4583-37FF8635FB03}" v="117" dt="2022-11-11T09:42:48.444"/>
    <p1510:client id="{65261C6D-6ACA-A46D-D743-505AAD901B07}" v="338" dt="2022-11-11T07:40:45.360"/>
    <p1510:client id="{7D272E70-F50A-F4F8-E1B9-A41AF81BAB09}" v="41" dt="2022-11-11T08:10:23.305"/>
    <p1510:client id="{BAD14221-35AA-EDE5-9D4C-EE41B0F061B2}" v="399" dt="2022-11-10T21:06:23.182"/>
    <p1510:client id="{BB21145B-80F3-B74E-8813-18D1135A3781}" v="7360" dt="2022-11-11T10:13:50.832"/>
  </p1510:revLst>
</p1510:revInfo>
</file>

<file path=ppt/tableStyles.xml><?xml version="1.0" encoding="utf-8"?>
<a:tblStyleLst xmlns:a="http://schemas.openxmlformats.org/drawingml/2006/main" def="{F8BE46EB-1A18-4287-A995-6175A2FAD571}">
  <a:tblStyle styleId="{F8BE46EB-1A18-4287-A995-6175A2FAD5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h  Jhamtani" userId="79f53a68-5ee6-4479-b479-d4575f1dfbc7" providerId="ADAL" clId="{BB21145B-80F3-B74E-8813-18D1135A3781}"/>
    <pc:docChg chg="undo redo custSel addSld delSld modSld sldOrd">
      <pc:chgData name="Pankajh  Jhamtani" userId="79f53a68-5ee6-4479-b479-d4575f1dfbc7" providerId="ADAL" clId="{BB21145B-80F3-B74E-8813-18D1135A3781}" dt="2022-11-11T10:13:50.832" v="7367" actId="20578"/>
      <pc:docMkLst>
        <pc:docMk/>
      </pc:docMkLst>
      <pc:sldChg chg="modSp mod">
        <pc:chgData name="Pankajh  Jhamtani" userId="79f53a68-5ee6-4479-b479-d4575f1dfbc7" providerId="ADAL" clId="{BB21145B-80F3-B74E-8813-18D1135A3781}" dt="2022-11-10T19:28:41.812" v="1" actId="1076"/>
        <pc:sldMkLst>
          <pc:docMk/>
          <pc:sldMk cId="0" sldId="256"/>
        </pc:sldMkLst>
        <pc:spChg chg="mod">
          <ac:chgData name="Pankajh  Jhamtani" userId="79f53a68-5ee6-4479-b479-d4575f1dfbc7" providerId="ADAL" clId="{BB21145B-80F3-B74E-8813-18D1135A3781}" dt="2022-11-10T19:28:41.812" v="1" actId="1076"/>
          <ac:spMkLst>
            <pc:docMk/>
            <pc:sldMk cId="0" sldId="256"/>
            <ac:spMk id="138" creationId="{00000000-0000-0000-0000-000000000000}"/>
          </ac:spMkLst>
        </pc:spChg>
      </pc:sldChg>
      <pc:sldChg chg="addSp delSp modSp del mod">
        <pc:chgData name="Pankajh  Jhamtani" userId="79f53a68-5ee6-4479-b479-d4575f1dfbc7" providerId="ADAL" clId="{BB21145B-80F3-B74E-8813-18D1135A3781}" dt="2022-11-11T06:17:48.843" v="3014" actId="2696"/>
        <pc:sldMkLst>
          <pc:docMk/>
          <pc:sldMk cId="0" sldId="257"/>
        </pc:sldMkLst>
        <pc:spChg chg="add del mod">
          <ac:chgData name="Pankajh  Jhamtani" userId="79f53a68-5ee6-4479-b479-d4575f1dfbc7" providerId="ADAL" clId="{BB21145B-80F3-B74E-8813-18D1135A3781}" dt="2022-11-11T06:17:20.046" v="3007" actId="21"/>
          <ac:spMkLst>
            <pc:docMk/>
            <pc:sldMk cId="0" sldId="257"/>
            <ac:spMk id="2" creationId="{097F4E13-BBCD-ED8B-2905-9A7394FAE4BE}"/>
          </ac:spMkLst>
        </pc:spChg>
        <pc:spChg chg="mod">
          <ac:chgData name="Pankajh  Jhamtani" userId="79f53a68-5ee6-4479-b479-d4575f1dfbc7" providerId="ADAL" clId="{BB21145B-80F3-B74E-8813-18D1135A3781}" dt="2022-11-11T06:17:27.451" v="3010" actId="1076"/>
          <ac:spMkLst>
            <pc:docMk/>
            <pc:sldMk cId="0" sldId="257"/>
            <ac:spMk id="143" creationId="{00000000-0000-0000-0000-000000000000}"/>
          </ac:spMkLst>
        </pc:spChg>
        <pc:spChg chg="add del mod">
          <ac:chgData name="Pankajh  Jhamtani" userId="79f53a68-5ee6-4479-b479-d4575f1dfbc7" providerId="ADAL" clId="{BB21145B-80F3-B74E-8813-18D1135A3781}" dt="2022-11-11T06:17:29.018" v="3011" actId="478"/>
          <ac:spMkLst>
            <pc:docMk/>
            <pc:sldMk cId="0" sldId="257"/>
            <ac:spMk id="144" creationId="{00000000-0000-0000-0000-000000000000}"/>
          </ac:spMkLst>
        </pc:spChg>
      </pc:sldChg>
      <pc:sldChg chg="add del mod ord modShow">
        <pc:chgData name="Pankajh  Jhamtani" userId="79f53a68-5ee6-4479-b479-d4575f1dfbc7" providerId="ADAL" clId="{BB21145B-80F3-B74E-8813-18D1135A3781}" dt="2022-11-11T10:13:22.719" v="7359" actId="2696"/>
        <pc:sldMkLst>
          <pc:docMk/>
          <pc:sldMk cId="0" sldId="258"/>
        </pc:sldMkLst>
      </pc:sldChg>
      <pc:sldChg chg="modSp mod">
        <pc:chgData name="Pankajh  Jhamtani" userId="79f53a68-5ee6-4479-b479-d4575f1dfbc7" providerId="ADAL" clId="{BB21145B-80F3-B74E-8813-18D1135A3781}" dt="2022-11-10T20:11:53.411" v="207" actId="20577"/>
        <pc:sldMkLst>
          <pc:docMk/>
          <pc:sldMk cId="0" sldId="259"/>
        </pc:sldMkLst>
        <pc:spChg chg="mod">
          <ac:chgData name="Pankajh  Jhamtani" userId="79f53a68-5ee6-4479-b479-d4575f1dfbc7" providerId="ADAL" clId="{BB21145B-80F3-B74E-8813-18D1135A3781}" dt="2022-11-10T20:11:53.411" v="207" actId="20577"/>
          <ac:spMkLst>
            <pc:docMk/>
            <pc:sldMk cId="0" sldId="259"/>
            <ac:spMk id="169" creationId="{00000000-0000-0000-0000-000000000000}"/>
          </ac:spMkLst>
        </pc:spChg>
        <pc:spChg chg="mod">
          <ac:chgData name="Pankajh  Jhamtani" userId="79f53a68-5ee6-4479-b479-d4575f1dfbc7" providerId="ADAL" clId="{BB21145B-80F3-B74E-8813-18D1135A3781}" dt="2022-11-10T20:11:45.766" v="203" actId="313"/>
          <ac:spMkLst>
            <pc:docMk/>
            <pc:sldMk cId="0" sldId="259"/>
            <ac:spMk id="170" creationId="{00000000-0000-0000-0000-000000000000}"/>
          </ac:spMkLst>
        </pc:spChg>
      </pc:sldChg>
      <pc:sldChg chg="addSp modSp mod">
        <pc:chgData name="Pankajh  Jhamtani" userId="79f53a68-5ee6-4479-b479-d4575f1dfbc7" providerId="ADAL" clId="{BB21145B-80F3-B74E-8813-18D1135A3781}" dt="2022-11-11T08:13:01.165" v="5038" actId="1038"/>
        <pc:sldMkLst>
          <pc:docMk/>
          <pc:sldMk cId="0" sldId="260"/>
        </pc:sldMkLst>
        <pc:spChg chg="add mod">
          <ac:chgData name="Pankajh  Jhamtani" userId="79f53a68-5ee6-4479-b479-d4575f1dfbc7" providerId="ADAL" clId="{BB21145B-80F3-B74E-8813-18D1135A3781}" dt="2022-11-11T06:39:48.674" v="3478" actId="1076"/>
          <ac:spMkLst>
            <pc:docMk/>
            <pc:sldMk cId="0" sldId="260"/>
            <ac:spMk id="2" creationId="{7E21C5E6-4274-3BE6-888B-BAA811570D3F}"/>
          </ac:spMkLst>
        </pc:spChg>
        <pc:spChg chg="mod">
          <ac:chgData name="Pankajh  Jhamtani" userId="79f53a68-5ee6-4479-b479-d4575f1dfbc7" providerId="ADAL" clId="{BB21145B-80F3-B74E-8813-18D1135A3781}" dt="2022-11-11T06:39:42.073" v="3477" actId="1076"/>
          <ac:spMkLst>
            <pc:docMk/>
            <pc:sldMk cId="0" sldId="260"/>
            <ac:spMk id="7" creationId="{B9EA3607-4120-ECB9-B3C3-7A798E72E8D9}"/>
          </ac:spMkLst>
        </pc:spChg>
        <pc:spChg chg="mod">
          <ac:chgData name="Pankajh  Jhamtani" userId="79f53a68-5ee6-4479-b479-d4575f1dfbc7" providerId="ADAL" clId="{BB21145B-80F3-B74E-8813-18D1135A3781}" dt="2022-11-11T06:39:30.299" v="3474" actId="1076"/>
          <ac:spMkLst>
            <pc:docMk/>
            <pc:sldMk cId="0" sldId="260"/>
            <ac:spMk id="11" creationId="{D6700CC8-01E2-FFF5-78E5-A27000B2D6A0}"/>
          </ac:spMkLst>
        </pc:spChg>
        <pc:spChg chg="mod">
          <ac:chgData name="Pankajh  Jhamtani" userId="79f53a68-5ee6-4479-b479-d4575f1dfbc7" providerId="ADAL" clId="{BB21145B-80F3-B74E-8813-18D1135A3781}" dt="2022-11-11T05:55:03.455" v="2947" actId="313"/>
          <ac:spMkLst>
            <pc:docMk/>
            <pc:sldMk cId="0" sldId="260"/>
            <ac:spMk id="178" creationId="{00000000-0000-0000-0000-000000000000}"/>
          </ac:spMkLst>
        </pc:spChg>
        <pc:spChg chg="mod">
          <ac:chgData name="Pankajh  Jhamtani" userId="79f53a68-5ee6-4479-b479-d4575f1dfbc7" providerId="ADAL" clId="{BB21145B-80F3-B74E-8813-18D1135A3781}" dt="2022-11-11T06:39:21.991" v="3473" actId="1076"/>
          <ac:spMkLst>
            <pc:docMk/>
            <pc:sldMk cId="0" sldId="260"/>
            <ac:spMk id="179" creationId="{00000000-0000-0000-0000-000000000000}"/>
          </ac:spMkLst>
        </pc:spChg>
        <pc:picChg chg="mod">
          <ac:chgData name="Pankajh  Jhamtani" userId="79f53a68-5ee6-4479-b479-d4575f1dfbc7" providerId="ADAL" clId="{BB21145B-80F3-B74E-8813-18D1135A3781}" dt="2022-11-11T08:13:01.165" v="5038" actId="1038"/>
          <ac:picMkLst>
            <pc:docMk/>
            <pc:sldMk cId="0" sldId="260"/>
            <ac:picMk id="3" creationId="{DE29321E-C333-768D-43C2-898286E74AF5}"/>
          </ac:picMkLst>
        </pc:picChg>
        <pc:picChg chg="mod">
          <ac:chgData name="Pankajh  Jhamtani" userId="79f53a68-5ee6-4479-b479-d4575f1dfbc7" providerId="ADAL" clId="{BB21145B-80F3-B74E-8813-18D1135A3781}" dt="2022-11-11T06:39:18.092" v="3472" actId="1076"/>
          <ac:picMkLst>
            <pc:docMk/>
            <pc:sldMk cId="0" sldId="260"/>
            <ac:picMk id="12" creationId="{035313D7-A7F6-6CD6-B775-72F8938309D3}"/>
          </ac:picMkLst>
        </pc:picChg>
        <pc:picChg chg="mod">
          <ac:chgData name="Pankajh  Jhamtani" userId="79f53a68-5ee6-4479-b479-d4575f1dfbc7" providerId="ADAL" clId="{BB21145B-80F3-B74E-8813-18D1135A3781}" dt="2022-11-11T06:39:15.469" v="3471" actId="1076"/>
          <ac:picMkLst>
            <pc:docMk/>
            <pc:sldMk cId="0" sldId="260"/>
            <ac:picMk id="13" creationId="{10E7AA3F-A7E6-18F6-AE77-D16FC38D39D8}"/>
          </ac:picMkLst>
        </pc:picChg>
        <pc:picChg chg="mod">
          <ac:chgData name="Pankajh  Jhamtani" userId="79f53a68-5ee6-4479-b479-d4575f1dfbc7" providerId="ADAL" clId="{BB21145B-80F3-B74E-8813-18D1135A3781}" dt="2022-11-11T06:39:37.121" v="3476" actId="1076"/>
          <ac:picMkLst>
            <pc:docMk/>
            <pc:sldMk cId="0" sldId="260"/>
            <ac:picMk id="14" creationId="{0F538BB8-DDAA-F57B-1114-21975AA224B8}"/>
          </ac:picMkLst>
        </pc:picChg>
      </pc:sldChg>
      <pc:sldChg chg="add del mod modShow">
        <pc:chgData name="Pankajh  Jhamtani" userId="79f53a68-5ee6-4479-b479-d4575f1dfbc7" providerId="ADAL" clId="{BB21145B-80F3-B74E-8813-18D1135A3781}" dt="2022-11-11T10:13:22.063" v="7358" actId="2696"/>
        <pc:sldMkLst>
          <pc:docMk/>
          <pc:sldMk cId="0" sldId="261"/>
        </pc:sldMkLst>
      </pc:sldChg>
      <pc:sldChg chg="add del mod modShow">
        <pc:chgData name="Pankajh  Jhamtani" userId="79f53a68-5ee6-4479-b479-d4575f1dfbc7" providerId="ADAL" clId="{BB21145B-80F3-B74E-8813-18D1135A3781}" dt="2022-11-11T10:13:21.590" v="7357" actId="2696"/>
        <pc:sldMkLst>
          <pc:docMk/>
          <pc:sldMk cId="0" sldId="262"/>
        </pc:sldMkLst>
      </pc:sldChg>
      <pc:sldChg chg="addSp delSp modSp del mod ord">
        <pc:chgData name="Pankajh  Jhamtani" userId="79f53a68-5ee6-4479-b479-d4575f1dfbc7" providerId="ADAL" clId="{BB21145B-80F3-B74E-8813-18D1135A3781}" dt="2022-11-11T09:34:31.896" v="7245" actId="2696"/>
        <pc:sldMkLst>
          <pc:docMk/>
          <pc:sldMk cId="0" sldId="263"/>
        </pc:sldMkLst>
        <pc:spChg chg="add del mod">
          <ac:chgData name="Pankajh  Jhamtani" userId="79f53a68-5ee6-4479-b479-d4575f1dfbc7" providerId="ADAL" clId="{BB21145B-80F3-B74E-8813-18D1135A3781}" dt="2022-11-11T09:32:09.658" v="7220"/>
          <ac:spMkLst>
            <pc:docMk/>
            <pc:sldMk cId="0" sldId="263"/>
            <ac:spMk id="3" creationId="{14E6D6FC-2154-E7DB-5011-185FA2A25076}"/>
          </ac:spMkLst>
        </pc:spChg>
        <pc:spChg chg="add mod">
          <ac:chgData name="Pankajh  Jhamtani" userId="79f53a68-5ee6-4479-b479-d4575f1dfbc7" providerId="ADAL" clId="{BB21145B-80F3-B74E-8813-18D1135A3781}" dt="2022-11-11T09:32:23.717" v="7225" actId="1076"/>
          <ac:spMkLst>
            <pc:docMk/>
            <pc:sldMk cId="0" sldId="263"/>
            <ac:spMk id="4" creationId="{98F81F17-735E-21F5-10CF-AB0B47F7CEB2}"/>
          </ac:spMkLst>
        </pc:spChg>
        <pc:spChg chg="add mod">
          <ac:chgData name="Pankajh  Jhamtani" userId="79f53a68-5ee6-4479-b479-d4575f1dfbc7" providerId="ADAL" clId="{BB21145B-80F3-B74E-8813-18D1135A3781}" dt="2022-11-11T09:34:00.835" v="7238" actId="404"/>
          <ac:spMkLst>
            <pc:docMk/>
            <pc:sldMk cId="0" sldId="263"/>
            <ac:spMk id="5" creationId="{B7F552D9-F084-0E41-5205-BAB84AF9E731}"/>
          </ac:spMkLst>
        </pc:spChg>
        <pc:spChg chg="add del mod">
          <ac:chgData name="Pankajh  Jhamtani" userId="79f53a68-5ee6-4479-b479-d4575f1dfbc7" providerId="ADAL" clId="{BB21145B-80F3-B74E-8813-18D1135A3781}" dt="2022-11-11T09:34:12.259" v="7240"/>
          <ac:spMkLst>
            <pc:docMk/>
            <pc:sldMk cId="0" sldId="263"/>
            <ac:spMk id="6" creationId="{1CE0095B-19DD-E096-1834-601229B283D6}"/>
          </ac:spMkLst>
        </pc:spChg>
        <pc:spChg chg="add del mod">
          <ac:chgData name="Pankajh  Jhamtani" userId="79f53a68-5ee6-4479-b479-d4575f1dfbc7" providerId="ADAL" clId="{BB21145B-80F3-B74E-8813-18D1135A3781}" dt="2022-11-11T09:34:16.961" v="7242" actId="478"/>
          <ac:spMkLst>
            <pc:docMk/>
            <pc:sldMk cId="0" sldId="263"/>
            <ac:spMk id="7" creationId="{73FF2D3A-5C88-18BE-DE1A-545686314EBB}"/>
          </ac:spMkLst>
        </pc:spChg>
        <pc:spChg chg="del mod">
          <ac:chgData name="Pankajh  Jhamtani" userId="79f53a68-5ee6-4479-b479-d4575f1dfbc7" providerId="ADAL" clId="{BB21145B-80F3-B74E-8813-18D1135A3781}" dt="2022-11-11T09:32:02.271" v="7219" actId="478"/>
          <ac:spMkLst>
            <pc:docMk/>
            <pc:sldMk cId="0" sldId="263"/>
            <ac:spMk id="262" creationId="{00000000-0000-0000-0000-000000000000}"/>
          </ac:spMkLst>
        </pc:spChg>
      </pc:sldChg>
      <pc:sldChg chg="addSp delSp modSp del mod">
        <pc:chgData name="Pankajh  Jhamtani" userId="79f53a68-5ee6-4479-b479-d4575f1dfbc7" providerId="ADAL" clId="{BB21145B-80F3-B74E-8813-18D1135A3781}" dt="2022-11-11T05:17:07.996" v="1340" actId="2696"/>
        <pc:sldMkLst>
          <pc:docMk/>
          <pc:sldMk cId="0" sldId="264"/>
        </pc:sldMkLst>
        <pc:spChg chg="mod">
          <ac:chgData name="Pankajh  Jhamtani" userId="79f53a68-5ee6-4479-b479-d4575f1dfbc7" providerId="ADAL" clId="{BB21145B-80F3-B74E-8813-18D1135A3781}" dt="2022-11-10T20:06:54.461" v="63"/>
          <ac:spMkLst>
            <pc:docMk/>
            <pc:sldMk cId="0" sldId="264"/>
            <ac:spMk id="3" creationId="{8FCC87A2-2D53-4844-3A76-AE995832BC4E}"/>
          </ac:spMkLst>
        </pc:spChg>
        <pc:spChg chg="mod">
          <ac:chgData name="Pankajh  Jhamtani" userId="79f53a68-5ee6-4479-b479-d4575f1dfbc7" providerId="ADAL" clId="{BB21145B-80F3-B74E-8813-18D1135A3781}" dt="2022-11-10T20:06:54.461" v="63"/>
          <ac:spMkLst>
            <pc:docMk/>
            <pc:sldMk cId="0" sldId="264"/>
            <ac:spMk id="4" creationId="{051CF167-6FC7-E077-F92D-79DB89709710}"/>
          </ac:spMkLst>
        </pc:spChg>
        <pc:spChg chg="mod">
          <ac:chgData name="Pankajh  Jhamtani" userId="79f53a68-5ee6-4479-b479-d4575f1dfbc7" providerId="ADAL" clId="{BB21145B-80F3-B74E-8813-18D1135A3781}" dt="2022-11-10T20:06:54.461" v="63"/>
          <ac:spMkLst>
            <pc:docMk/>
            <pc:sldMk cId="0" sldId="264"/>
            <ac:spMk id="5" creationId="{0C92DF98-FBB3-884C-D291-6DBC08396F7E}"/>
          </ac:spMkLst>
        </pc:spChg>
        <pc:spChg chg="mod">
          <ac:chgData name="Pankajh  Jhamtani" userId="79f53a68-5ee6-4479-b479-d4575f1dfbc7" providerId="ADAL" clId="{BB21145B-80F3-B74E-8813-18D1135A3781}" dt="2022-11-10T20:06:54.461" v="63"/>
          <ac:spMkLst>
            <pc:docMk/>
            <pc:sldMk cId="0" sldId="264"/>
            <ac:spMk id="6" creationId="{C35B2165-A803-1E9E-5704-D38329798DD5}"/>
          </ac:spMkLst>
        </pc:spChg>
        <pc:spChg chg="mod">
          <ac:chgData name="Pankajh  Jhamtani" userId="79f53a68-5ee6-4479-b479-d4575f1dfbc7" providerId="ADAL" clId="{BB21145B-80F3-B74E-8813-18D1135A3781}" dt="2022-11-10T20:06:54.461" v="63"/>
          <ac:spMkLst>
            <pc:docMk/>
            <pc:sldMk cId="0" sldId="264"/>
            <ac:spMk id="7" creationId="{33FC840E-3E05-D7B5-3BB0-D7715E3DCCD1}"/>
          </ac:spMkLst>
        </pc:spChg>
        <pc:spChg chg="mod">
          <ac:chgData name="Pankajh  Jhamtani" userId="79f53a68-5ee6-4479-b479-d4575f1dfbc7" providerId="ADAL" clId="{BB21145B-80F3-B74E-8813-18D1135A3781}" dt="2022-11-10T20:06:54.461" v="63"/>
          <ac:spMkLst>
            <pc:docMk/>
            <pc:sldMk cId="0" sldId="264"/>
            <ac:spMk id="8" creationId="{1C1E0C9F-463F-A91E-8D02-2CD30481AE1E}"/>
          </ac:spMkLst>
        </pc:spChg>
        <pc:spChg chg="mod">
          <ac:chgData name="Pankajh  Jhamtani" userId="79f53a68-5ee6-4479-b479-d4575f1dfbc7" providerId="ADAL" clId="{BB21145B-80F3-B74E-8813-18D1135A3781}" dt="2022-11-10T20:06:54.461" v="63"/>
          <ac:spMkLst>
            <pc:docMk/>
            <pc:sldMk cId="0" sldId="264"/>
            <ac:spMk id="9" creationId="{40D72E9D-6C67-E432-05FD-D295712F7BD9}"/>
          </ac:spMkLst>
        </pc:spChg>
        <pc:spChg chg="mod">
          <ac:chgData name="Pankajh  Jhamtani" userId="79f53a68-5ee6-4479-b479-d4575f1dfbc7" providerId="ADAL" clId="{BB21145B-80F3-B74E-8813-18D1135A3781}" dt="2022-11-10T20:06:54.461" v="63"/>
          <ac:spMkLst>
            <pc:docMk/>
            <pc:sldMk cId="0" sldId="264"/>
            <ac:spMk id="10" creationId="{429D3A23-6B26-F31C-E55F-6E0FCDBE5F5C}"/>
          </ac:spMkLst>
        </pc:spChg>
        <pc:spChg chg="mod">
          <ac:chgData name="Pankajh  Jhamtani" userId="79f53a68-5ee6-4479-b479-d4575f1dfbc7" providerId="ADAL" clId="{BB21145B-80F3-B74E-8813-18D1135A3781}" dt="2022-11-10T20:06:54.461" v="63"/>
          <ac:spMkLst>
            <pc:docMk/>
            <pc:sldMk cId="0" sldId="264"/>
            <ac:spMk id="11" creationId="{8DF46F0C-C327-4FE0-C7BE-4268BABBF07A}"/>
          </ac:spMkLst>
        </pc:spChg>
        <pc:spChg chg="mod">
          <ac:chgData name="Pankajh  Jhamtani" userId="79f53a68-5ee6-4479-b479-d4575f1dfbc7" providerId="ADAL" clId="{BB21145B-80F3-B74E-8813-18D1135A3781}" dt="2022-11-10T20:06:54.461" v="63"/>
          <ac:spMkLst>
            <pc:docMk/>
            <pc:sldMk cId="0" sldId="264"/>
            <ac:spMk id="12" creationId="{3644093F-1A10-0559-85E2-86669D840447}"/>
          </ac:spMkLst>
        </pc:spChg>
        <pc:spChg chg="mod">
          <ac:chgData name="Pankajh  Jhamtani" userId="79f53a68-5ee6-4479-b479-d4575f1dfbc7" providerId="ADAL" clId="{BB21145B-80F3-B74E-8813-18D1135A3781}" dt="2022-11-10T20:09:04.910" v="134" actId="1076"/>
          <ac:spMkLst>
            <pc:docMk/>
            <pc:sldMk cId="0" sldId="264"/>
            <ac:spMk id="267" creationId="{00000000-0000-0000-0000-000000000000}"/>
          </ac:spMkLst>
        </pc:spChg>
        <pc:spChg chg="mod">
          <ac:chgData name="Pankajh  Jhamtani" userId="79f53a68-5ee6-4479-b479-d4575f1dfbc7" providerId="ADAL" clId="{BB21145B-80F3-B74E-8813-18D1135A3781}" dt="2022-11-10T20:11:06.666" v="157" actId="20577"/>
          <ac:spMkLst>
            <pc:docMk/>
            <pc:sldMk cId="0" sldId="264"/>
            <ac:spMk id="270" creationId="{00000000-0000-0000-0000-000000000000}"/>
          </ac:spMkLst>
        </pc:spChg>
        <pc:spChg chg="mod">
          <ac:chgData name="Pankajh  Jhamtani" userId="79f53a68-5ee6-4479-b479-d4575f1dfbc7" providerId="ADAL" clId="{BB21145B-80F3-B74E-8813-18D1135A3781}" dt="2022-11-10T20:11:04.763" v="144" actId="20577"/>
          <ac:spMkLst>
            <pc:docMk/>
            <pc:sldMk cId="0" sldId="264"/>
            <ac:spMk id="271" creationId="{00000000-0000-0000-0000-000000000000}"/>
          </ac:spMkLst>
        </pc:spChg>
        <pc:spChg chg="mod">
          <ac:chgData name="Pankajh  Jhamtani" userId="79f53a68-5ee6-4479-b479-d4575f1dfbc7" providerId="ADAL" clId="{BB21145B-80F3-B74E-8813-18D1135A3781}" dt="2022-11-10T19:57:30.793" v="34" actId="20577"/>
          <ac:spMkLst>
            <pc:docMk/>
            <pc:sldMk cId="0" sldId="264"/>
            <ac:spMk id="273" creationId="{00000000-0000-0000-0000-000000000000}"/>
          </ac:spMkLst>
        </pc:spChg>
        <pc:spChg chg="add del">
          <ac:chgData name="Pankajh  Jhamtani" userId="79f53a68-5ee6-4479-b479-d4575f1dfbc7" providerId="ADAL" clId="{BB21145B-80F3-B74E-8813-18D1135A3781}" dt="2022-11-10T20:06:46.888" v="60" actId="478"/>
          <ac:spMkLst>
            <pc:docMk/>
            <pc:sldMk cId="0" sldId="264"/>
            <ac:spMk id="274" creationId="{00000000-0000-0000-0000-000000000000}"/>
          </ac:spMkLst>
        </pc:spChg>
        <pc:spChg chg="mod">
          <ac:chgData name="Pankajh  Jhamtani" userId="79f53a68-5ee6-4479-b479-d4575f1dfbc7" providerId="ADAL" clId="{BB21145B-80F3-B74E-8813-18D1135A3781}" dt="2022-11-10T19:57:45.373" v="46" actId="20577"/>
          <ac:spMkLst>
            <pc:docMk/>
            <pc:sldMk cId="0" sldId="264"/>
            <ac:spMk id="275" creationId="{00000000-0000-0000-0000-000000000000}"/>
          </ac:spMkLst>
        </pc:spChg>
        <pc:spChg chg="mod">
          <ac:chgData name="Pankajh  Jhamtani" userId="79f53a68-5ee6-4479-b479-d4575f1dfbc7" providerId="ADAL" clId="{BB21145B-80F3-B74E-8813-18D1135A3781}" dt="2022-11-10T19:57:36.046" v="39" actId="5793"/>
          <ac:spMkLst>
            <pc:docMk/>
            <pc:sldMk cId="0" sldId="264"/>
            <ac:spMk id="277" creationId="{00000000-0000-0000-0000-000000000000}"/>
          </ac:spMkLst>
        </pc:spChg>
        <pc:spChg chg="mod">
          <ac:chgData name="Pankajh  Jhamtani" userId="79f53a68-5ee6-4479-b479-d4575f1dfbc7" providerId="ADAL" clId="{BB21145B-80F3-B74E-8813-18D1135A3781}" dt="2022-11-10T19:58:30.588" v="58" actId="20577"/>
          <ac:spMkLst>
            <pc:docMk/>
            <pc:sldMk cId="0" sldId="264"/>
            <ac:spMk id="279" creationId="{00000000-0000-0000-0000-000000000000}"/>
          </ac:spMkLst>
        </pc:spChg>
        <pc:grpChg chg="add del mod">
          <ac:chgData name="Pankajh  Jhamtani" userId="79f53a68-5ee6-4479-b479-d4575f1dfbc7" providerId="ADAL" clId="{BB21145B-80F3-B74E-8813-18D1135A3781}" dt="2022-11-10T20:11:07.199" v="160"/>
          <ac:grpSpMkLst>
            <pc:docMk/>
            <pc:sldMk cId="0" sldId="264"/>
            <ac:grpSpMk id="2" creationId="{9C89722F-AF8E-02B2-513B-6A2F8A977B4C}"/>
          </ac:grpSpMkLst>
        </pc:grpChg>
        <pc:grpChg chg="add del mod">
          <ac:chgData name="Pankajh  Jhamtani" userId="79f53a68-5ee6-4479-b479-d4575f1dfbc7" providerId="ADAL" clId="{BB21145B-80F3-B74E-8813-18D1135A3781}" dt="2022-11-10T20:11:07.568" v="162" actId="1076"/>
          <ac:grpSpMkLst>
            <pc:docMk/>
            <pc:sldMk cId="0" sldId="264"/>
            <ac:grpSpMk id="280" creationId="{00000000-0000-0000-0000-000000000000}"/>
          </ac:grpSpMkLst>
        </pc:grpChg>
      </pc:sldChg>
      <pc:sldChg chg="add del mod modShow">
        <pc:chgData name="Pankajh  Jhamtani" userId="79f53a68-5ee6-4479-b479-d4575f1dfbc7" providerId="ADAL" clId="{BB21145B-80F3-B74E-8813-18D1135A3781}" dt="2022-11-11T10:13:21.166" v="7356" actId="2696"/>
        <pc:sldMkLst>
          <pc:docMk/>
          <pc:sldMk cId="0" sldId="265"/>
        </pc:sldMkLst>
      </pc:sldChg>
      <pc:sldChg chg="add del mod modShow">
        <pc:chgData name="Pankajh  Jhamtani" userId="79f53a68-5ee6-4479-b479-d4575f1dfbc7" providerId="ADAL" clId="{BB21145B-80F3-B74E-8813-18D1135A3781}" dt="2022-11-11T10:13:20.751" v="7355" actId="2696"/>
        <pc:sldMkLst>
          <pc:docMk/>
          <pc:sldMk cId="0" sldId="266"/>
        </pc:sldMkLst>
      </pc:sldChg>
      <pc:sldChg chg="add del mod modShow">
        <pc:chgData name="Pankajh  Jhamtani" userId="79f53a68-5ee6-4479-b479-d4575f1dfbc7" providerId="ADAL" clId="{BB21145B-80F3-B74E-8813-18D1135A3781}" dt="2022-11-11T10:13:20.191" v="7354" actId="2696"/>
        <pc:sldMkLst>
          <pc:docMk/>
          <pc:sldMk cId="0" sldId="267"/>
        </pc:sldMkLst>
      </pc:sldChg>
      <pc:sldChg chg="add del mod modShow">
        <pc:chgData name="Pankajh  Jhamtani" userId="79f53a68-5ee6-4479-b479-d4575f1dfbc7" providerId="ADAL" clId="{BB21145B-80F3-B74E-8813-18D1135A3781}" dt="2022-11-11T10:13:19.672" v="7353" actId="2696"/>
        <pc:sldMkLst>
          <pc:docMk/>
          <pc:sldMk cId="0" sldId="268"/>
        </pc:sldMkLst>
      </pc:sldChg>
      <pc:sldChg chg="add del mod modShow">
        <pc:chgData name="Pankajh  Jhamtani" userId="79f53a68-5ee6-4479-b479-d4575f1dfbc7" providerId="ADAL" clId="{BB21145B-80F3-B74E-8813-18D1135A3781}" dt="2022-11-11T10:13:19.196" v="7352" actId="2696"/>
        <pc:sldMkLst>
          <pc:docMk/>
          <pc:sldMk cId="0" sldId="269"/>
        </pc:sldMkLst>
      </pc:sldChg>
      <pc:sldChg chg="add del mod modShow">
        <pc:chgData name="Pankajh  Jhamtani" userId="79f53a68-5ee6-4479-b479-d4575f1dfbc7" providerId="ADAL" clId="{BB21145B-80F3-B74E-8813-18D1135A3781}" dt="2022-11-11T10:13:18.736" v="7351" actId="2696"/>
        <pc:sldMkLst>
          <pc:docMk/>
          <pc:sldMk cId="0" sldId="270"/>
        </pc:sldMkLst>
      </pc:sldChg>
      <pc:sldChg chg="add del mod modShow">
        <pc:chgData name="Pankajh  Jhamtani" userId="79f53a68-5ee6-4479-b479-d4575f1dfbc7" providerId="ADAL" clId="{BB21145B-80F3-B74E-8813-18D1135A3781}" dt="2022-11-11T10:13:18.182" v="7350" actId="2696"/>
        <pc:sldMkLst>
          <pc:docMk/>
          <pc:sldMk cId="0" sldId="271"/>
        </pc:sldMkLst>
      </pc:sldChg>
      <pc:sldChg chg="add del mod modShow">
        <pc:chgData name="Pankajh  Jhamtani" userId="79f53a68-5ee6-4479-b479-d4575f1dfbc7" providerId="ADAL" clId="{BB21145B-80F3-B74E-8813-18D1135A3781}" dt="2022-11-11T10:13:17.717" v="7349" actId="2696"/>
        <pc:sldMkLst>
          <pc:docMk/>
          <pc:sldMk cId="0" sldId="272"/>
        </pc:sldMkLst>
      </pc:sldChg>
      <pc:sldChg chg="addSp delSp modSp mod ord modShow modNotesTx">
        <pc:chgData name="Pankajh  Jhamtani" userId="79f53a68-5ee6-4479-b479-d4575f1dfbc7" providerId="ADAL" clId="{BB21145B-80F3-B74E-8813-18D1135A3781}" dt="2022-11-11T10:13:50.832" v="7367" actId="20578"/>
        <pc:sldMkLst>
          <pc:docMk/>
          <pc:sldMk cId="0" sldId="273"/>
        </pc:sldMkLst>
        <pc:spChg chg="add del mod">
          <ac:chgData name="Pankajh  Jhamtani" userId="79f53a68-5ee6-4479-b479-d4575f1dfbc7" providerId="ADAL" clId="{BB21145B-80F3-B74E-8813-18D1135A3781}" dt="2022-11-11T09:11:24.691" v="6174" actId="1076"/>
          <ac:spMkLst>
            <pc:docMk/>
            <pc:sldMk cId="0" sldId="273"/>
            <ac:spMk id="2" creationId="{251B663B-0EF8-9132-A2E0-D56A1EBC9447}"/>
          </ac:spMkLst>
        </pc:spChg>
        <pc:spChg chg="add del mod">
          <ac:chgData name="Pankajh  Jhamtani" userId="79f53a68-5ee6-4479-b479-d4575f1dfbc7" providerId="ADAL" clId="{BB21145B-80F3-B74E-8813-18D1135A3781}" dt="2022-11-11T09:11:14.651" v="6173" actId="478"/>
          <ac:spMkLst>
            <pc:docMk/>
            <pc:sldMk cId="0" sldId="273"/>
            <ac:spMk id="4" creationId="{D98B0083-91A3-CCF1-5B16-65C4ABE0C503}"/>
          </ac:spMkLst>
        </pc:spChg>
        <pc:spChg chg="add del mod">
          <ac:chgData name="Pankajh  Jhamtani" userId="79f53a68-5ee6-4479-b479-d4575f1dfbc7" providerId="ADAL" clId="{BB21145B-80F3-B74E-8813-18D1135A3781}" dt="2022-11-11T09:11:13.314" v="6172" actId="478"/>
          <ac:spMkLst>
            <pc:docMk/>
            <pc:sldMk cId="0" sldId="273"/>
            <ac:spMk id="6" creationId="{80570774-E5B8-33BC-D294-43D9022CB922}"/>
          </ac:spMkLst>
        </pc:spChg>
        <pc:spChg chg="add del mod">
          <ac:chgData name="Pankajh  Jhamtani" userId="79f53a68-5ee6-4479-b479-d4575f1dfbc7" providerId="ADAL" clId="{BB21145B-80F3-B74E-8813-18D1135A3781}" dt="2022-11-11T09:10:52.723" v="6169"/>
          <ac:spMkLst>
            <pc:docMk/>
            <pc:sldMk cId="0" sldId="273"/>
            <ac:spMk id="7" creationId="{2EBDB3A1-E5A9-EF17-CED8-CE9C2C951AA2}"/>
          </ac:spMkLst>
        </pc:spChg>
        <pc:spChg chg="mod">
          <ac:chgData name="Pankajh  Jhamtani" userId="79f53a68-5ee6-4479-b479-d4575f1dfbc7" providerId="ADAL" clId="{BB21145B-80F3-B74E-8813-18D1135A3781}" dt="2022-11-11T08:50:37.981" v="5440" actId="20577"/>
          <ac:spMkLst>
            <pc:docMk/>
            <pc:sldMk cId="0" sldId="273"/>
            <ac:spMk id="525" creationId="{00000000-0000-0000-0000-000000000000}"/>
          </ac:spMkLst>
        </pc:spChg>
        <pc:spChg chg="mod">
          <ac:chgData name="Pankajh  Jhamtani" userId="79f53a68-5ee6-4479-b479-d4575f1dfbc7" providerId="ADAL" clId="{BB21145B-80F3-B74E-8813-18D1135A3781}" dt="2022-11-11T09:11:10.389" v="6171" actId="1076"/>
          <ac:spMkLst>
            <pc:docMk/>
            <pc:sldMk cId="0" sldId="273"/>
            <ac:spMk id="526" creationId="{00000000-0000-0000-0000-000000000000}"/>
          </ac:spMkLst>
        </pc:spChg>
        <pc:spChg chg="mod">
          <ac:chgData name="Pankajh  Jhamtani" userId="79f53a68-5ee6-4479-b479-d4575f1dfbc7" providerId="ADAL" clId="{BB21145B-80F3-B74E-8813-18D1135A3781}" dt="2022-11-11T08:31:19.460" v="5340" actId="1076"/>
          <ac:spMkLst>
            <pc:docMk/>
            <pc:sldMk cId="0" sldId="273"/>
            <ac:spMk id="527" creationId="{00000000-0000-0000-0000-000000000000}"/>
          </ac:spMkLst>
        </pc:spChg>
        <pc:spChg chg="mod">
          <ac:chgData name="Pankajh  Jhamtani" userId="79f53a68-5ee6-4479-b479-d4575f1dfbc7" providerId="ADAL" clId="{BB21145B-80F3-B74E-8813-18D1135A3781}" dt="2022-11-11T08:50:18.737" v="5438" actId="20577"/>
          <ac:spMkLst>
            <pc:docMk/>
            <pc:sldMk cId="0" sldId="273"/>
            <ac:spMk id="528" creationId="{00000000-0000-0000-0000-000000000000}"/>
          </ac:spMkLst>
        </pc:spChg>
        <pc:spChg chg="mod">
          <ac:chgData name="Pankajh  Jhamtani" userId="79f53a68-5ee6-4479-b479-d4575f1dfbc7" providerId="ADAL" clId="{BB21145B-80F3-B74E-8813-18D1135A3781}" dt="2022-11-11T10:07:51.173" v="7309" actId="313"/>
          <ac:spMkLst>
            <pc:docMk/>
            <pc:sldMk cId="0" sldId="273"/>
            <ac:spMk id="529" creationId="{00000000-0000-0000-0000-000000000000}"/>
          </ac:spMkLst>
        </pc:spChg>
        <pc:spChg chg="mod">
          <ac:chgData name="Pankajh  Jhamtani" userId="79f53a68-5ee6-4479-b479-d4575f1dfbc7" providerId="ADAL" clId="{BB21145B-80F3-B74E-8813-18D1135A3781}" dt="2022-11-11T08:52:34.086" v="5562" actId="20577"/>
          <ac:spMkLst>
            <pc:docMk/>
            <pc:sldMk cId="0" sldId="273"/>
            <ac:spMk id="530" creationId="{00000000-0000-0000-0000-000000000000}"/>
          </ac:spMkLst>
        </pc:spChg>
        <pc:spChg chg="mod">
          <ac:chgData name="Pankajh  Jhamtani" userId="79f53a68-5ee6-4479-b479-d4575f1dfbc7" providerId="ADAL" clId="{BB21145B-80F3-B74E-8813-18D1135A3781}" dt="2022-11-11T09:11:10.389" v="6171" actId="1076"/>
          <ac:spMkLst>
            <pc:docMk/>
            <pc:sldMk cId="0" sldId="273"/>
            <ac:spMk id="531" creationId="{00000000-0000-0000-0000-000000000000}"/>
          </ac:spMkLst>
        </pc:spChg>
        <pc:spChg chg="mod">
          <ac:chgData name="Pankajh  Jhamtani" userId="79f53a68-5ee6-4479-b479-d4575f1dfbc7" providerId="ADAL" clId="{BB21145B-80F3-B74E-8813-18D1135A3781}" dt="2022-11-11T09:11:24.691" v="6174" actId="1076"/>
          <ac:spMkLst>
            <pc:docMk/>
            <pc:sldMk cId="0" sldId="273"/>
            <ac:spMk id="532" creationId="{00000000-0000-0000-0000-000000000000}"/>
          </ac:spMkLst>
        </pc:spChg>
        <pc:spChg chg="mod">
          <ac:chgData name="Pankajh  Jhamtani" userId="79f53a68-5ee6-4479-b479-d4575f1dfbc7" providerId="ADAL" clId="{BB21145B-80F3-B74E-8813-18D1135A3781}" dt="2022-11-11T10:04:11.136" v="7250" actId="20577"/>
          <ac:spMkLst>
            <pc:docMk/>
            <pc:sldMk cId="0" sldId="273"/>
            <ac:spMk id="533" creationId="{00000000-0000-0000-0000-000000000000}"/>
          </ac:spMkLst>
        </pc:spChg>
        <pc:spChg chg="mod">
          <ac:chgData name="Pankajh  Jhamtani" userId="79f53a68-5ee6-4479-b479-d4575f1dfbc7" providerId="ADAL" clId="{BB21145B-80F3-B74E-8813-18D1135A3781}" dt="2022-11-11T08:27:58.745" v="5243" actId="20577"/>
          <ac:spMkLst>
            <pc:docMk/>
            <pc:sldMk cId="0" sldId="273"/>
            <ac:spMk id="534" creationId="{00000000-0000-0000-0000-000000000000}"/>
          </ac:spMkLst>
        </pc:spChg>
        <pc:spChg chg="mod">
          <ac:chgData name="Pankajh  Jhamtani" userId="79f53a68-5ee6-4479-b479-d4575f1dfbc7" providerId="ADAL" clId="{BB21145B-80F3-B74E-8813-18D1135A3781}" dt="2022-11-11T08:54:42.489" v="5728" actId="20577"/>
          <ac:spMkLst>
            <pc:docMk/>
            <pc:sldMk cId="0" sldId="273"/>
            <ac:spMk id="535" creationId="{00000000-0000-0000-0000-000000000000}"/>
          </ac:spMkLst>
        </pc:spChg>
        <pc:spChg chg="del mod">
          <ac:chgData name="Pankajh  Jhamtani" userId="79f53a68-5ee6-4479-b479-d4575f1dfbc7" providerId="ADAL" clId="{BB21145B-80F3-B74E-8813-18D1135A3781}" dt="2022-11-11T09:10:45.446" v="6166" actId="478"/>
          <ac:spMkLst>
            <pc:docMk/>
            <pc:sldMk cId="0" sldId="273"/>
            <ac:spMk id="536" creationId="{00000000-0000-0000-0000-000000000000}"/>
          </ac:spMkLst>
        </pc:spChg>
        <pc:spChg chg="del mod">
          <ac:chgData name="Pankajh  Jhamtani" userId="79f53a68-5ee6-4479-b479-d4575f1dfbc7" providerId="ADAL" clId="{BB21145B-80F3-B74E-8813-18D1135A3781}" dt="2022-11-11T09:10:43.324" v="6165" actId="478"/>
          <ac:spMkLst>
            <pc:docMk/>
            <pc:sldMk cId="0" sldId="273"/>
            <ac:spMk id="537" creationId="{00000000-0000-0000-0000-000000000000}"/>
          </ac:spMkLst>
        </pc:spChg>
      </pc:sldChg>
      <pc:sldChg chg="add del mod modShow">
        <pc:chgData name="Pankajh  Jhamtani" userId="79f53a68-5ee6-4479-b479-d4575f1dfbc7" providerId="ADAL" clId="{BB21145B-80F3-B74E-8813-18D1135A3781}" dt="2022-11-11T10:13:16.438" v="7347" actId="2696"/>
        <pc:sldMkLst>
          <pc:docMk/>
          <pc:sldMk cId="0" sldId="274"/>
        </pc:sldMkLst>
      </pc:sldChg>
      <pc:sldChg chg="addSp delSp modSp mod">
        <pc:chgData name="Pankajh  Jhamtani" userId="79f53a68-5ee6-4479-b479-d4575f1dfbc7" providerId="ADAL" clId="{BB21145B-80F3-B74E-8813-18D1135A3781}" dt="2022-11-11T08:12:46.361" v="5036" actId="1076"/>
        <pc:sldMkLst>
          <pc:docMk/>
          <pc:sldMk cId="0" sldId="275"/>
        </pc:sldMkLst>
        <pc:spChg chg="add del mod">
          <ac:chgData name="Pankajh  Jhamtani" userId="79f53a68-5ee6-4479-b479-d4575f1dfbc7" providerId="ADAL" clId="{BB21145B-80F3-B74E-8813-18D1135A3781}" dt="2022-11-11T08:12:43.445" v="5035" actId="478"/>
          <ac:spMkLst>
            <pc:docMk/>
            <pc:sldMk cId="0" sldId="275"/>
            <ac:spMk id="3" creationId="{DD9E2DD2-36A6-80BA-3D02-FFD1DC096D0C}"/>
          </ac:spMkLst>
        </pc:spChg>
        <pc:spChg chg="mod">
          <ac:chgData name="Pankajh  Jhamtani" userId="79f53a68-5ee6-4479-b479-d4575f1dfbc7" providerId="ADAL" clId="{BB21145B-80F3-B74E-8813-18D1135A3781}" dt="2022-11-11T08:12:46.361" v="5036" actId="1076"/>
          <ac:spMkLst>
            <pc:docMk/>
            <pc:sldMk cId="0" sldId="275"/>
            <ac:spMk id="550" creationId="{00000000-0000-0000-0000-000000000000}"/>
          </ac:spMkLst>
        </pc:spChg>
        <pc:spChg chg="mod">
          <ac:chgData name="Pankajh  Jhamtani" userId="79f53a68-5ee6-4479-b479-d4575f1dfbc7" providerId="ADAL" clId="{BB21145B-80F3-B74E-8813-18D1135A3781}" dt="2022-11-11T05:16:11.193" v="1335" actId="20577"/>
          <ac:spMkLst>
            <pc:docMk/>
            <pc:sldMk cId="0" sldId="275"/>
            <ac:spMk id="551" creationId="{00000000-0000-0000-0000-000000000000}"/>
          </ac:spMkLst>
        </pc:spChg>
      </pc:sldChg>
      <pc:sldChg chg="modSp mod">
        <pc:chgData name="Pankajh  Jhamtani" userId="79f53a68-5ee6-4479-b479-d4575f1dfbc7" providerId="ADAL" clId="{BB21145B-80F3-B74E-8813-18D1135A3781}" dt="2022-11-11T07:22:50.854" v="4620" actId="14100"/>
        <pc:sldMkLst>
          <pc:docMk/>
          <pc:sldMk cId="0" sldId="276"/>
        </pc:sldMkLst>
        <pc:grpChg chg="mod">
          <ac:chgData name="Pankajh  Jhamtani" userId="79f53a68-5ee6-4479-b479-d4575f1dfbc7" providerId="ADAL" clId="{BB21145B-80F3-B74E-8813-18D1135A3781}" dt="2022-11-11T07:22:46.882" v="4619" actId="1076"/>
          <ac:grpSpMkLst>
            <pc:docMk/>
            <pc:sldMk cId="0" sldId="276"/>
            <ac:grpSpMk id="561" creationId="{00000000-0000-0000-0000-000000000000}"/>
          </ac:grpSpMkLst>
        </pc:grpChg>
        <pc:picChg chg="mod">
          <ac:chgData name="Pankajh  Jhamtani" userId="79f53a68-5ee6-4479-b479-d4575f1dfbc7" providerId="ADAL" clId="{BB21145B-80F3-B74E-8813-18D1135A3781}" dt="2022-11-11T07:22:46.882" v="4619" actId="1076"/>
          <ac:picMkLst>
            <pc:docMk/>
            <pc:sldMk cId="0" sldId="276"/>
            <ac:picMk id="568" creationId="{00000000-0000-0000-0000-000000000000}"/>
          </ac:picMkLst>
        </pc:picChg>
        <pc:picChg chg="mod">
          <ac:chgData name="Pankajh  Jhamtani" userId="79f53a68-5ee6-4479-b479-d4575f1dfbc7" providerId="ADAL" clId="{BB21145B-80F3-B74E-8813-18D1135A3781}" dt="2022-11-11T07:22:50.854" v="4620" actId="14100"/>
          <ac:picMkLst>
            <pc:docMk/>
            <pc:sldMk cId="0" sldId="276"/>
            <ac:picMk id="569" creationId="{00000000-0000-0000-0000-000000000000}"/>
          </ac:picMkLst>
        </pc:picChg>
      </pc:sldChg>
      <pc:sldChg chg="addSp delSp modSp mod">
        <pc:chgData name="Pankajh  Jhamtani" userId="79f53a68-5ee6-4479-b479-d4575f1dfbc7" providerId="ADAL" clId="{BB21145B-80F3-B74E-8813-18D1135A3781}" dt="2022-11-11T08:10:38.239" v="5032" actId="14100"/>
        <pc:sldMkLst>
          <pc:docMk/>
          <pc:sldMk cId="0" sldId="277"/>
        </pc:sldMkLst>
        <pc:spChg chg="add del">
          <ac:chgData name="Pankajh  Jhamtani" userId="79f53a68-5ee6-4479-b479-d4575f1dfbc7" providerId="ADAL" clId="{BB21145B-80F3-B74E-8813-18D1135A3781}" dt="2022-11-11T07:50:03.106" v="4629" actId="22"/>
          <ac:spMkLst>
            <pc:docMk/>
            <pc:sldMk cId="0" sldId="277"/>
            <ac:spMk id="3" creationId="{24E0A454-F01A-90AE-3F22-D40F5BD292A9}"/>
          </ac:spMkLst>
        </pc:spChg>
        <pc:spChg chg="mod">
          <ac:chgData name="Pankajh  Jhamtani" userId="79f53a68-5ee6-4479-b479-d4575f1dfbc7" providerId="ADAL" clId="{BB21145B-80F3-B74E-8813-18D1135A3781}" dt="2022-11-11T08:10:17.306" v="5025" actId="1076"/>
          <ac:spMkLst>
            <pc:docMk/>
            <pc:sldMk cId="0" sldId="277"/>
            <ac:spMk id="578" creationId="{00000000-0000-0000-0000-000000000000}"/>
          </ac:spMkLst>
        </pc:spChg>
        <pc:picChg chg="mod">
          <ac:chgData name="Pankajh  Jhamtani" userId="79f53a68-5ee6-4479-b479-d4575f1dfbc7" providerId="ADAL" clId="{BB21145B-80F3-B74E-8813-18D1135A3781}" dt="2022-11-11T08:10:38.239" v="5032" actId="14100"/>
          <ac:picMkLst>
            <pc:docMk/>
            <pc:sldMk cId="0" sldId="277"/>
            <ac:picMk id="5" creationId="{828E3481-9993-30FF-44DA-5331F95A8D6C}"/>
          </ac:picMkLst>
        </pc:picChg>
        <pc:picChg chg="mod">
          <ac:chgData name="Pankajh  Jhamtani" userId="79f53a68-5ee6-4479-b479-d4575f1dfbc7" providerId="ADAL" clId="{BB21145B-80F3-B74E-8813-18D1135A3781}" dt="2022-11-11T08:10:21.587" v="5027" actId="1076"/>
          <ac:picMkLst>
            <pc:docMk/>
            <pc:sldMk cId="0" sldId="277"/>
            <ac:picMk id="581" creationId="{00000000-0000-0000-0000-000000000000}"/>
          </ac:picMkLst>
        </pc:picChg>
      </pc:sldChg>
      <pc:sldChg chg="add del mod modShow">
        <pc:chgData name="Pankajh  Jhamtani" userId="79f53a68-5ee6-4479-b479-d4575f1dfbc7" providerId="ADAL" clId="{BB21145B-80F3-B74E-8813-18D1135A3781}" dt="2022-11-11T10:13:23.749" v="7360" actId="2696"/>
        <pc:sldMkLst>
          <pc:docMk/>
          <pc:sldMk cId="0" sldId="278"/>
        </pc:sldMkLst>
      </pc:sldChg>
      <pc:sldChg chg="add del mod modShow">
        <pc:chgData name="Pankajh  Jhamtani" userId="79f53a68-5ee6-4479-b479-d4575f1dfbc7" providerId="ADAL" clId="{BB21145B-80F3-B74E-8813-18D1135A3781}" dt="2022-11-11T10:13:15.439" v="7345" actId="2696"/>
        <pc:sldMkLst>
          <pc:docMk/>
          <pc:sldMk cId="0" sldId="279"/>
        </pc:sldMkLst>
      </pc:sldChg>
      <pc:sldChg chg="add del mod modShow">
        <pc:chgData name="Pankajh  Jhamtani" userId="79f53a68-5ee6-4479-b479-d4575f1dfbc7" providerId="ADAL" clId="{BB21145B-80F3-B74E-8813-18D1135A3781}" dt="2022-11-11T10:13:14.947" v="7344" actId="2696"/>
        <pc:sldMkLst>
          <pc:docMk/>
          <pc:sldMk cId="0" sldId="280"/>
        </pc:sldMkLst>
      </pc:sldChg>
      <pc:sldChg chg="add del mod modShow">
        <pc:chgData name="Pankajh  Jhamtani" userId="79f53a68-5ee6-4479-b479-d4575f1dfbc7" providerId="ADAL" clId="{BB21145B-80F3-B74E-8813-18D1135A3781}" dt="2022-11-11T10:13:14.484" v="7343" actId="2696"/>
        <pc:sldMkLst>
          <pc:docMk/>
          <pc:sldMk cId="0" sldId="281"/>
        </pc:sldMkLst>
      </pc:sldChg>
      <pc:sldChg chg="modSp del mod modShow">
        <pc:chgData name="Pankajh  Jhamtani" userId="79f53a68-5ee6-4479-b479-d4575f1dfbc7" providerId="ADAL" clId="{BB21145B-80F3-B74E-8813-18D1135A3781}" dt="2022-11-11T09:32:37.178" v="7228" actId="2696"/>
        <pc:sldMkLst>
          <pc:docMk/>
          <pc:sldMk cId="3273927261" sldId="300"/>
        </pc:sldMkLst>
        <pc:spChg chg="mod">
          <ac:chgData name="Pankajh  Jhamtani" userId="79f53a68-5ee6-4479-b479-d4575f1dfbc7" providerId="ADAL" clId="{BB21145B-80F3-B74E-8813-18D1135A3781}" dt="2022-11-11T04:51:09.032" v="337" actId="1076"/>
          <ac:spMkLst>
            <pc:docMk/>
            <pc:sldMk cId="3273927261" sldId="300"/>
            <ac:spMk id="262" creationId="{00000000-0000-0000-0000-000000000000}"/>
          </ac:spMkLst>
        </pc:spChg>
      </pc:sldChg>
      <pc:sldChg chg="addSp delSp modSp mod ord modNotesTx">
        <pc:chgData name="Pankajh  Jhamtani" userId="79f53a68-5ee6-4479-b479-d4575f1dfbc7" providerId="ADAL" clId="{BB21145B-80F3-B74E-8813-18D1135A3781}" dt="2022-11-11T09:31:25.595" v="7217" actId="313"/>
        <pc:sldMkLst>
          <pc:docMk/>
          <pc:sldMk cId="3108370275" sldId="301"/>
        </pc:sldMkLst>
        <pc:spChg chg="mod">
          <ac:chgData name="Pankajh  Jhamtani" userId="79f53a68-5ee6-4479-b479-d4575f1dfbc7" providerId="ADAL" clId="{BB21145B-80F3-B74E-8813-18D1135A3781}" dt="2022-11-11T08:33:34.020" v="5364" actId="20577"/>
          <ac:spMkLst>
            <pc:docMk/>
            <pc:sldMk cId="3108370275" sldId="301"/>
            <ac:spMk id="2" creationId="{5A1DB42F-ECDB-69C4-FC58-9844F8A6F8D2}"/>
          </ac:spMkLst>
        </pc:spChg>
        <pc:spChg chg="del">
          <ac:chgData name="Pankajh  Jhamtani" userId="79f53a68-5ee6-4479-b479-d4575f1dfbc7" providerId="ADAL" clId="{BB21145B-80F3-B74E-8813-18D1135A3781}" dt="2022-11-11T08:33:35.649" v="5365" actId="478"/>
          <ac:spMkLst>
            <pc:docMk/>
            <pc:sldMk cId="3108370275" sldId="301"/>
            <ac:spMk id="3" creationId="{E0E27702-994D-BF48-3377-46BEA558C2DD}"/>
          </ac:spMkLst>
        </pc:spChg>
        <pc:spChg chg="add mod">
          <ac:chgData name="Pankajh  Jhamtani" userId="79f53a68-5ee6-4479-b479-d4575f1dfbc7" providerId="ADAL" clId="{BB21145B-80F3-B74E-8813-18D1135A3781}" dt="2022-11-11T09:31:25.595" v="7217" actId="313"/>
          <ac:spMkLst>
            <pc:docMk/>
            <pc:sldMk cId="3108370275" sldId="301"/>
            <ac:spMk id="4" creationId="{364BA911-9B10-AD0C-5E3F-6BB984BC178D}"/>
          </ac:spMkLst>
        </pc:spChg>
      </pc:sldChg>
      <pc:sldChg chg="modSp mod">
        <pc:chgData name="Pankajh  Jhamtani" userId="79f53a68-5ee6-4479-b479-d4575f1dfbc7" providerId="ADAL" clId="{BB21145B-80F3-B74E-8813-18D1135A3781}" dt="2022-11-11T10:05:39.329" v="7285" actId="20577"/>
        <pc:sldMkLst>
          <pc:docMk/>
          <pc:sldMk cId="391270013" sldId="302"/>
        </pc:sldMkLst>
        <pc:spChg chg="mod">
          <ac:chgData name="Pankajh  Jhamtani" userId="79f53a68-5ee6-4479-b479-d4575f1dfbc7" providerId="ADAL" clId="{BB21145B-80F3-B74E-8813-18D1135A3781}" dt="2022-11-11T10:05:39.329" v="7285" actId="20577"/>
          <ac:spMkLst>
            <pc:docMk/>
            <pc:sldMk cId="391270013" sldId="302"/>
            <ac:spMk id="2" creationId="{01C88700-704E-6470-A54B-AE45577E47CC}"/>
          </ac:spMkLst>
        </pc:spChg>
        <pc:spChg chg="mod">
          <ac:chgData name="Pankajh  Jhamtani" userId="79f53a68-5ee6-4479-b479-d4575f1dfbc7" providerId="ADAL" clId="{BB21145B-80F3-B74E-8813-18D1135A3781}" dt="2022-11-11T04:55:46.426" v="376" actId="1076"/>
          <ac:spMkLst>
            <pc:docMk/>
            <pc:sldMk cId="391270013" sldId="302"/>
            <ac:spMk id="550" creationId="{00000000-0000-0000-0000-000000000000}"/>
          </ac:spMkLst>
        </pc:spChg>
        <pc:spChg chg="mod">
          <ac:chgData name="Pankajh  Jhamtani" userId="79f53a68-5ee6-4479-b479-d4575f1dfbc7" providerId="ADAL" clId="{BB21145B-80F3-B74E-8813-18D1135A3781}" dt="2022-11-11T05:32:45.746" v="2261" actId="20577"/>
          <ac:spMkLst>
            <pc:docMk/>
            <pc:sldMk cId="391270013" sldId="302"/>
            <ac:spMk id="551" creationId="{00000000-0000-0000-0000-000000000000}"/>
          </ac:spMkLst>
        </pc:spChg>
      </pc:sldChg>
      <pc:sldChg chg="addSp delSp modSp mod">
        <pc:chgData name="Pankajh  Jhamtani" userId="79f53a68-5ee6-4479-b479-d4575f1dfbc7" providerId="ADAL" clId="{BB21145B-80F3-B74E-8813-18D1135A3781}" dt="2022-11-11T05:16:43.527" v="1338" actId="1076"/>
        <pc:sldMkLst>
          <pc:docMk/>
          <pc:sldMk cId="2876202910" sldId="303"/>
        </pc:sldMkLst>
        <pc:spChg chg="mod">
          <ac:chgData name="Pankajh  Jhamtani" userId="79f53a68-5ee6-4479-b479-d4575f1dfbc7" providerId="ADAL" clId="{BB21145B-80F3-B74E-8813-18D1135A3781}" dt="2022-11-11T05:16:43.527" v="1338" actId="1076"/>
          <ac:spMkLst>
            <pc:docMk/>
            <pc:sldMk cId="2876202910" sldId="303"/>
            <ac:spMk id="3" creationId="{DA4595FA-A4DA-5681-C5BF-F2E92D09DCCA}"/>
          </ac:spMkLst>
        </pc:spChg>
        <pc:spChg chg="mod">
          <ac:chgData name="Pankajh  Jhamtani" userId="79f53a68-5ee6-4479-b479-d4575f1dfbc7" providerId="ADAL" clId="{BB21145B-80F3-B74E-8813-18D1135A3781}" dt="2022-11-11T05:16:34.996" v="1337" actId="1076"/>
          <ac:spMkLst>
            <pc:docMk/>
            <pc:sldMk cId="2876202910" sldId="303"/>
            <ac:spMk id="550" creationId="{00000000-0000-0000-0000-000000000000}"/>
          </ac:spMkLst>
        </pc:spChg>
        <pc:picChg chg="add del mod">
          <ac:chgData name="Pankajh  Jhamtani" userId="79f53a68-5ee6-4479-b479-d4575f1dfbc7" providerId="ADAL" clId="{BB21145B-80F3-B74E-8813-18D1135A3781}" dt="2022-11-11T05:03:04.551" v="643" actId="478"/>
          <ac:picMkLst>
            <pc:docMk/>
            <pc:sldMk cId="2876202910" sldId="303"/>
            <ac:picMk id="2" creationId="{66762EA8-1E08-4BCD-A381-122CEF2DCA93}"/>
          </ac:picMkLst>
        </pc:picChg>
        <pc:picChg chg="del">
          <ac:chgData name="Pankajh  Jhamtani" userId="79f53a68-5ee6-4479-b479-d4575f1dfbc7" providerId="ADAL" clId="{BB21145B-80F3-B74E-8813-18D1135A3781}" dt="2022-11-11T05:02:32.492" v="640" actId="478"/>
          <ac:picMkLst>
            <pc:docMk/>
            <pc:sldMk cId="2876202910" sldId="303"/>
            <ac:picMk id="4" creationId="{8CF07BFD-ABC1-4020-1C5E-9F415440048F}"/>
          </ac:picMkLst>
        </pc:picChg>
      </pc:sldChg>
      <pc:sldChg chg="modSp del mod">
        <pc:chgData name="Pankajh  Jhamtani" userId="79f53a68-5ee6-4479-b479-d4575f1dfbc7" providerId="ADAL" clId="{BB21145B-80F3-B74E-8813-18D1135A3781}" dt="2022-11-11T05:41:25.932" v="2637" actId="2696"/>
        <pc:sldMkLst>
          <pc:docMk/>
          <pc:sldMk cId="3050131366" sldId="304"/>
        </pc:sldMkLst>
        <pc:spChg chg="mod">
          <ac:chgData name="Pankajh  Jhamtani" userId="79f53a68-5ee6-4479-b479-d4575f1dfbc7" providerId="ADAL" clId="{BB21145B-80F3-B74E-8813-18D1135A3781}" dt="2022-11-11T05:19:56.784" v="1377" actId="5793"/>
          <ac:spMkLst>
            <pc:docMk/>
            <pc:sldMk cId="3050131366" sldId="304"/>
            <ac:spMk id="3" creationId="{619CA5DE-629F-B020-53D2-AE744DC6BD93}"/>
          </ac:spMkLst>
        </pc:spChg>
      </pc:sldChg>
      <pc:sldChg chg="addSp delSp modSp add del mod">
        <pc:chgData name="Pankajh  Jhamtani" userId="79f53a68-5ee6-4479-b479-d4575f1dfbc7" providerId="ADAL" clId="{BB21145B-80F3-B74E-8813-18D1135A3781}" dt="2022-11-11T05:17:16.709" v="1341" actId="2696"/>
        <pc:sldMkLst>
          <pc:docMk/>
          <pc:sldMk cId="990098921" sldId="305"/>
        </pc:sldMkLst>
        <pc:spChg chg="del mod">
          <ac:chgData name="Pankajh  Jhamtani" userId="79f53a68-5ee6-4479-b479-d4575f1dfbc7" providerId="ADAL" clId="{BB21145B-80F3-B74E-8813-18D1135A3781}" dt="2022-11-11T04:56:24.588" v="382" actId="478"/>
          <ac:spMkLst>
            <pc:docMk/>
            <pc:sldMk cId="990098921" sldId="305"/>
            <ac:spMk id="2" creationId="{01C88700-704E-6470-A54B-AE45577E47CC}"/>
          </ac:spMkLst>
        </pc:spChg>
        <pc:spChg chg="add del mod">
          <ac:chgData name="Pankajh  Jhamtani" userId="79f53a68-5ee6-4479-b479-d4575f1dfbc7" providerId="ADAL" clId="{BB21145B-80F3-B74E-8813-18D1135A3781}" dt="2022-11-11T04:56:49.517" v="386"/>
          <ac:spMkLst>
            <pc:docMk/>
            <pc:sldMk cId="990098921" sldId="305"/>
            <ac:spMk id="4" creationId="{69ADA71D-B1B0-E709-3AFE-EEF6660D3EF1}"/>
          </ac:spMkLst>
        </pc:spChg>
        <pc:spChg chg="add del mod">
          <ac:chgData name="Pankajh  Jhamtani" userId="79f53a68-5ee6-4479-b479-d4575f1dfbc7" providerId="ADAL" clId="{BB21145B-80F3-B74E-8813-18D1135A3781}" dt="2022-11-11T04:57:25.977" v="389"/>
          <ac:spMkLst>
            <pc:docMk/>
            <pc:sldMk cId="990098921" sldId="305"/>
            <ac:spMk id="5" creationId="{13E2CDBB-F6A5-4552-A1A6-1A2CDE431667}"/>
          </ac:spMkLst>
        </pc:spChg>
        <pc:spChg chg="add del mod">
          <ac:chgData name="Pankajh  Jhamtani" userId="79f53a68-5ee6-4479-b479-d4575f1dfbc7" providerId="ADAL" clId="{BB21145B-80F3-B74E-8813-18D1135A3781}" dt="2022-11-11T04:58:33.998" v="416"/>
          <ac:spMkLst>
            <pc:docMk/>
            <pc:sldMk cId="990098921" sldId="305"/>
            <ac:spMk id="6" creationId="{EE2297DB-FB49-5C9A-0AA4-E244D40E3E1D}"/>
          </ac:spMkLst>
        </pc:spChg>
        <pc:spChg chg="mod">
          <ac:chgData name="Pankajh  Jhamtani" userId="79f53a68-5ee6-4479-b479-d4575f1dfbc7" providerId="ADAL" clId="{BB21145B-80F3-B74E-8813-18D1135A3781}" dt="2022-11-11T04:56:14.539" v="378" actId="20577"/>
          <ac:spMkLst>
            <pc:docMk/>
            <pc:sldMk cId="990098921" sldId="305"/>
            <ac:spMk id="551" creationId="{00000000-0000-0000-0000-000000000000}"/>
          </ac:spMkLst>
        </pc:spChg>
      </pc:sldChg>
      <pc:sldChg chg="add del">
        <pc:chgData name="Pankajh  Jhamtani" userId="79f53a68-5ee6-4479-b479-d4575f1dfbc7" providerId="ADAL" clId="{BB21145B-80F3-B74E-8813-18D1135A3781}" dt="2022-11-11T05:16:57.920" v="1339" actId="2696"/>
        <pc:sldMkLst>
          <pc:docMk/>
          <pc:sldMk cId="1758749932" sldId="306"/>
        </pc:sldMkLst>
      </pc:sldChg>
      <pc:sldChg chg="addSp modSp add mod">
        <pc:chgData name="Pankajh  Jhamtani" userId="79f53a68-5ee6-4479-b479-d4575f1dfbc7" providerId="ADAL" clId="{BB21145B-80F3-B74E-8813-18D1135A3781}" dt="2022-11-11T05:55:53.135" v="2953" actId="5793"/>
        <pc:sldMkLst>
          <pc:docMk/>
          <pc:sldMk cId="3855852391" sldId="308"/>
        </pc:sldMkLst>
        <pc:spChg chg="add mod">
          <ac:chgData name="Pankajh  Jhamtani" userId="79f53a68-5ee6-4479-b479-d4575f1dfbc7" providerId="ADAL" clId="{BB21145B-80F3-B74E-8813-18D1135A3781}" dt="2022-11-11T05:55:53.135" v="2953" actId="5793"/>
          <ac:spMkLst>
            <pc:docMk/>
            <pc:sldMk cId="3855852391" sldId="308"/>
            <ac:spMk id="2" creationId="{5BD191B3-6863-FD04-F2D8-5BEFD9CD7F8F}"/>
          </ac:spMkLst>
        </pc:spChg>
        <pc:spChg chg="mod">
          <ac:chgData name="Pankajh  Jhamtani" userId="79f53a68-5ee6-4479-b479-d4575f1dfbc7" providerId="ADAL" clId="{BB21145B-80F3-B74E-8813-18D1135A3781}" dt="2022-11-11T05:48:22.008" v="2884" actId="20577"/>
          <ac:spMkLst>
            <pc:docMk/>
            <pc:sldMk cId="3855852391" sldId="308"/>
            <ac:spMk id="3" creationId="{619CA5DE-629F-B020-53D2-AE744DC6BD93}"/>
          </ac:spMkLst>
        </pc:spChg>
        <pc:spChg chg="mod">
          <ac:chgData name="Pankajh  Jhamtani" userId="79f53a68-5ee6-4479-b479-d4575f1dfbc7" providerId="ADAL" clId="{BB21145B-80F3-B74E-8813-18D1135A3781}" dt="2022-11-11T05:55:37.033" v="2950" actId="1076"/>
          <ac:spMkLst>
            <pc:docMk/>
            <pc:sldMk cId="3855852391" sldId="308"/>
            <ac:spMk id="6" creationId="{DA4FC85B-C855-BE46-A508-3D023CC91CC7}"/>
          </ac:spMkLst>
        </pc:spChg>
        <pc:spChg chg="mod">
          <ac:chgData name="Pankajh  Jhamtani" userId="79f53a68-5ee6-4479-b479-d4575f1dfbc7" providerId="ADAL" clId="{BB21145B-80F3-B74E-8813-18D1135A3781}" dt="2022-11-11T05:55:49.616" v="2952" actId="1076"/>
          <ac:spMkLst>
            <pc:docMk/>
            <pc:sldMk cId="3855852391" sldId="308"/>
            <ac:spMk id="550" creationId="{00000000-0000-0000-0000-000000000000}"/>
          </ac:spMkLst>
        </pc:spChg>
      </pc:sldChg>
      <pc:sldChg chg="modSp add mod ord">
        <pc:chgData name="Pankajh  Jhamtani" userId="79f53a68-5ee6-4479-b479-d4575f1dfbc7" providerId="ADAL" clId="{BB21145B-80F3-B74E-8813-18D1135A3781}" dt="2022-11-11T10:06:09.142" v="7289" actId="313"/>
        <pc:sldMkLst>
          <pc:docMk/>
          <pc:sldMk cId="2797799023" sldId="309"/>
        </pc:sldMkLst>
        <pc:spChg chg="mod">
          <ac:chgData name="Pankajh  Jhamtani" userId="79f53a68-5ee6-4479-b479-d4575f1dfbc7" providerId="ADAL" clId="{BB21145B-80F3-B74E-8813-18D1135A3781}" dt="2022-11-11T10:06:09.142" v="7289" actId="313"/>
          <ac:spMkLst>
            <pc:docMk/>
            <pc:sldMk cId="2797799023" sldId="309"/>
            <ac:spMk id="262" creationId="{00000000-0000-0000-0000-000000000000}"/>
          </ac:spMkLst>
        </pc:spChg>
      </pc:sldChg>
      <pc:sldChg chg="addSp delSp modSp add mod ord modNotesTx">
        <pc:chgData name="Pankajh  Jhamtani" userId="79f53a68-5ee6-4479-b479-d4575f1dfbc7" providerId="ADAL" clId="{BB21145B-80F3-B74E-8813-18D1135A3781}" dt="2022-11-11T10:06:18.542" v="7290" actId="313"/>
        <pc:sldMkLst>
          <pc:docMk/>
          <pc:sldMk cId="3876967051" sldId="310"/>
        </pc:sldMkLst>
        <pc:spChg chg="add mod">
          <ac:chgData name="Pankajh  Jhamtani" userId="79f53a68-5ee6-4479-b479-d4575f1dfbc7" providerId="ADAL" clId="{BB21145B-80F3-B74E-8813-18D1135A3781}" dt="2022-11-11T10:06:18.542" v="7290" actId="313"/>
          <ac:spMkLst>
            <pc:docMk/>
            <pc:sldMk cId="3876967051" sldId="310"/>
            <ac:spMk id="2" creationId="{0754E794-8AF3-51D7-2456-89AAF2EDC014}"/>
          </ac:spMkLst>
        </pc:spChg>
        <pc:spChg chg="del">
          <ac:chgData name="Pankajh  Jhamtani" userId="79f53a68-5ee6-4479-b479-d4575f1dfbc7" providerId="ADAL" clId="{BB21145B-80F3-B74E-8813-18D1135A3781}" dt="2022-11-11T06:19:34.310" v="3051" actId="478"/>
          <ac:spMkLst>
            <pc:docMk/>
            <pc:sldMk cId="3876967051" sldId="310"/>
            <ac:spMk id="3" creationId="{DA4595FA-A4DA-5681-C5BF-F2E92D09DCCA}"/>
          </ac:spMkLst>
        </pc:spChg>
        <pc:spChg chg="add del mod">
          <ac:chgData name="Pankajh  Jhamtani" userId="79f53a68-5ee6-4479-b479-d4575f1dfbc7" providerId="ADAL" clId="{BB21145B-80F3-B74E-8813-18D1135A3781}" dt="2022-11-11T06:19:21.387" v="3047"/>
          <ac:spMkLst>
            <pc:docMk/>
            <pc:sldMk cId="3876967051" sldId="310"/>
            <ac:spMk id="4" creationId="{1C8BBA3C-D344-F975-F707-5419CA21C898}"/>
          </ac:spMkLst>
        </pc:spChg>
        <pc:spChg chg="add del mod">
          <ac:chgData name="Pankajh  Jhamtani" userId="79f53a68-5ee6-4479-b479-d4575f1dfbc7" providerId="ADAL" clId="{BB21145B-80F3-B74E-8813-18D1135A3781}" dt="2022-11-11T06:19:30.909" v="3050" actId="478"/>
          <ac:spMkLst>
            <pc:docMk/>
            <pc:sldMk cId="3876967051" sldId="310"/>
            <ac:spMk id="6" creationId="{9F866A81-0411-4B66-42D6-785181383DF1}"/>
          </ac:spMkLst>
        </pc:spChg>
        <pc:spChg chg="add mod">
          <ac:chgData name="Pankajh  Jhamtani" userId="79f53a68-5ee6-4479-b479-d4575f1dfbc7" providerId="ADAL" clId="{BB21145B-80F3-B74E-8813-18D1135A3781}" dt="2022-11-11T06:19:40.733" v="3053" actId="1076"/>
          <ac:spMkLst>
            <pc:docMk/>
            <pc:sldMk cId="3876967051" sldId="310"/>
            <ac:spMk id="8" creationId="{BEEF9C4F-0F90-D992-A250-648D401B8165}"/>
          </ac:spMkLst>
        </pc:spChg>
        <pc:spChg chg="add mod">
          <ac:chgData name="Pankajh  Jhamtani" userId="79f53a68-5ee6-4479-b479-d4575f1dfbc7" providerId="ADAL" clId="{BB21145B-80F3-B74E-8813-18D1135A3781}" dt="2022-11-11T06:51:41.610" v="3706" actId="120"/>
          <ac:spMkLst>
            <pc:docMk/>
            <pc:sldMk cId="3876967051" sldId="310"/>
            <ac:spMk id="9" creationId="{8E3A875B-B0BA-1ECA-D50F-47A5B65A0EDF}"/>
          </ac:spMkLst>
        </pc:spChg>
        <pc:spChg chg="add del mod">
          <ac:chgData name="Pankajh  Jhamtani" userId="79f53a68-5ee6-4479-b479-d4575f1dfbc7" providerId="ADAL" clId="{BB21145B-80F3-B74E-8813-18D1135A3781}" dt="2022-11-11T06:48:24.150" v="3528"/>
          <ac:spMkLst>
            <pc:docMk/>
            <pc:sldMk cId="3876967051" sldId="310"/>
            <ac:spMk id="10" creationId="{25318E74-4540-8215-B78C-A5D359C463C4}"/>
          </ac:spMkLst>
        </pc:spChg>
        <pc:spChg chg="add del mod">
          <ac:chgData name="Pankajh  Jhamtani" userId="79f53a68-5ee6-4479-b479-d4575f1dfbc7" providerId="ADAL" clId="{BB21145B-80F3-B74E-8813-18D1135A3781}" dt="2022-11-11T06:48:23.480" v="3526" actId="478"/>
          <ac:spMkLst>
            <pc:docMk/>
            <pc:sldMk cId="3876967051" sldId="310"/>
            <ac:spMk id="11" creationId="{05CBB724-AE16-B9FE-CB0C-82A7041CDB63}"/>
          </ac:spMkLst>
        </pc:spChg>
        <pc:spChg chg="add del mod">
          <ac:chgData name="Pankajh  Jhamtani" userId="79f53a68-5ee6-4479-b479-d4575f1dfbc7" providerId="ADAL" clId="{BB21145B-80F3-B74E-8813-18D1135A3781}" dt="2022-11-11T07:07:24.444" v="4283" actId="20577"/>
          <ac:spMkLst>
            <pc:docMk/>
            <pc:sldMk cId="3876967051" sldId="310"/>
            <ac:spMk id="12" creationId="{FE96C96F-9F09-0631-179E-78A7C94101A1}"/>
          </ac:spMkLst>
        </pc:spChg>
        <pc:spChg chg="add del mod">
          <ac:chgData name="Pankajh  Jhamtani" userId="79f53a68-5ee6-4479-b479-d4575f1dfbc7" providerId="ADAL" clId="{BB21145B-80F3-B74E-8813-18D1135A3781}" dt="2022-11-11T07:04:37.967" v="4228" actId="21"/>
          <ac:spMkLst>
            <pc:docMk/>
            <pc:sldMk cId="3876967051" sldId="310"/>
            <ac:spMk id="14" creationId="{5173BB80-493E-4E7C-3D1A-5DD324AB7B17}"/>
          </ac:spMkLst>
        </pc:spChg>
        <pc:spChg chg="del mod">
          <ac:chgData name="Pankajh  Jhamtani" userId="79f53a68-5ee6-4479-b479-d4575f1dfbc7" providerId="ADAL" clId="{BB21145B-80F3-B74E-8813-18D1135A3781}" dt="2022-11-11T06:19:23.873" v="3049" actId="478"/>
          <ac:spMkLst>
            <pc:docMk/>
            <pc:sldMk cId="3876967051" sldId="310"/>
            <ac:spMk id="550" creationId="{00000000-0000-0000-0000-000000000000}"/>
          </ac:spMkLst>
        </pc:spChg>
        <pc:picChg chg="mod">
          <ac:chgData name="Pankajh  Jhamtani" userId="79f53a68-5ee6-4479-b479-d4575f1dfbc7" providerId="ADAL" clId="{BB21145B-80F3-B74E-8813-18D1135A3781}" dt="2022-11-11T07:12:41.057" v="4453" actId="1076"/>
          <ac:picMkLst>
            <pc:docMk/>
            <pc:sldMk cId="3876967051" sldId="310"/>
            <ac:picMk id="4" creationId="{B4F80AC1-DADD-0EB6-8F1C-A4F0AD325566}"/>
          </ac:picMkLst>
        </pc:picChg>
        <pc:picChg chg="del mod">
          <ac:chgData name="Pankajh  Jhamtani" userId="79f53a68-5ee6-4479-b479-d4575f1dfbc7" providerId="ADAL" clId="{BB21145B-80F3-B74E-8813-18D1135A3781}" dt="2022-11-11T06:28:00.695" v="3065" actId="478"/>
          <ac:picMkLst>
            <pc:docMk/>
            <pc:sldMk cId="3876967051" sldId="310"/>
            <ac:picMk id="5" creationId="{5190F10C-432D-A66B-B59E-70F3EB5B7478}"/>
          </ac:picMkLst>
        </pc:picChg>
        <pc:picChg chg="mod">
          <ac:chgData name="Pankajh  Jhamtani" userId="79f53a68-5ee6-4479-b479-d4575f1dfbc7" providerId="ADAL" clId="{BB21145B-80F3-B74E-8813-18D1135A3781}" dt="2022-11-11T07:12:37.657" v="4452" actId="1076"/>
          <ac:picMkLst>
            <pc:docMk/>
            <pc:sldMk cId="3876967051" sldId="310"/>
            <ac:picMk id="6" creationId="{435D249D-7CE1-58C8-D92C-7F95AE96A4B1}"/>
          </ac:picMkLst>
        </pc:picChg>
      </pc:sldChg>
      <pc:sldChg chg="addSp modSp mod modNotesTx">
        <pc:chgData name="Pankajh  Jhamtani" userId="79f53a68-5ee6-4479-b479-d4575f1dfbc7" providerId="ADAL" clId="{BB21145B-80F3-B74E-8813-18D1135A3781}" dt="2022-11-11T10:06:32.172" v="7291" actId="313"/>
        <pc:sldMkLst>
          <pc:docMk/>
          <pc:sldMk cId="1571431187" sldId="311"/>
        </pc:sldMkLst>
        <pc:spChg chg="mod">
          <ac:chgData name="Pankajh  Jhamtani" userId="79f53a68-5ee6-4479-b479-d4575f1dfbc7" providerId="ADAL" clId="{BB21145B-80F3-B74E-8813-18D1135A3781}" dt="2022-11-11T10:06:32.172" v="7291" actId="313"/>
          <ac:spMkLst>
            <pc:docMk/>
            <pc:sldMk cId="1571431187" sldId="311"/>
            <ac:spMk id="2" creationId="{0754E794-8AF3-51D7-2456-89AAF2EDC014}"/>
          </ac:spMkLst>
        </pc:spChg>
        <pc:spChg chg="add mod">
          <ac:chgData name="Pankajh  Jhamtani" userId="79f53a68-5ee6-4479-b479-d4575f1dfbc7" providerId="ADAL" clId="{BB21145B-80F3-B74E-8813-18D1135A3781}" dt="2022-11-11T07:04:29.985" v="4226" actId="120"/>
          <ac:spMkLst>
            <pc:docMk/>
            <pc:sldMk cId="1571431187" sldId="311"/>
            <ac:spMk id="7" creationId="{72469517-0FD7-9A8E-1C96-CC414629BC60}"/>
          </ac:spMkLst>
        </pc:spChg>
        <pc:spChg chg="add mod">
          <ac:chgData name="Pankajh  Jhamtani" userId="79f53a68-5ee6-4479-b479-d4575f1dfbc7" providerId="ADAL" clId="{BB21145B-80F3-B74E-8813-18D1135A3781}" dt="2022-11-11T08:54:04.308" v="5625" actId="20577"/>
          <ac:spMkLst>
            <pc:docMk/>
            <pc:sldMk cId="1571431187" sldId="311"/>
            <ac:spMk id="8" creationId="{D35A9664-2B41-037F-ADCC-C8906324B594}"/>
          </ac:spMkLst>
        </pc:spChg>
        <pc:picChg chg="mod">
          <ac:chgData name="Pankajh  Jhamtani" userId="79f53a68-5ee6-4479-b479-d4575f1dfbc7" providerId="ADAL" clId="{BB21145B-80F3-B74E-8813-18D1135A3781}" dt="2022-11-11T07:13:07.858" v="4455" actId="1076"/>
          <ac:picMkLst>
            <pc:docMk/>
            <pc:sldMk cId="1571431187" sldId="311"/>
            <ac:picMk id="3" creationId="{213E34F6-EB7F-E1E8-B841-1DC8AD75AC87}"/>
          </ac:picMkLst>
        </pc:picChg>
        <pc:picChg chg="mod">
          <ac:chgData name="Pankajh  Jhamtani" userId="79f53a68-5ee6-4479-b479-d4575f1dfbc7" providerId="ADAL" clId="{BB21145B-80F3-B74E-8813-18D1135A3781}" dt="2022-11-11T07:13:09.878" v="4456" actId="1076"/>
          <ac:picMkLst>
            <pc:docMk/>
            <pc:sldMk cId="1571431187" sldId="311"/>
            <ac:picMk id="6" creationId="{8DEDE844-2883-3A41-0B5A-DC759972C06C}"/>
          </ac:picMkLst>
        </pc:picChg>
      </pc:sldChg>
      <pc:sldChg chg="modSp del mod">
        <pc:chgData name="Pankajh  Jhamtani" userId="79f53a68-5ee6-4479-b479-d4575f1dfbc7" providerId="ADAL" clId="{BB21145B-80F3-B74E-8813-18D1135A3781}" dt="2022-11-11T07:14:05.822" v="4471" actId="2696"/>
        <pc:sldMkLst>
          <pc:docMk/>
          <pc:sldMk cId="3266798544" sldId="312"/>
        </pc:sldMkLst>
        <pc:spChg chg="mod">
          <ac:chgData name="Pankajh  Jhamtani" userId="79f53a68-5ee6-4479-b479-d4575f1dfbc7" providerId="ADAL" clId="{BB21145B-80F3-B74E-8813-18D1135A3781}" dt="2022-11-11T06:44:18.698" v="3483" actId="255"/>
          <ac:spMkLst>
            <pc:docMk/>
            <pc:sldMk cId="3266798544" sldId="312"/>
            <ac:spMk id="2" creationId="{0754E794-8AF3-51D7-2456-89AAF2EDC014}"/>
          </ac:spMkLst>
        </pc:spChg>
        <pc:picChg chg="mod">
          <ac:chgData name="Pankajh  Jhamtani" userId="79f53a68-5ee6-4479-b479-d4575f1dfbc7" providerId="ADAL" clId="{BB21145B-80F3-B74E-8813-18D1135A3781}" dt="2022-11-11T07:13:50.789" v="4470" actId="1076"/>
          <ac:picMkLst>
            <pc:docMk/>
            <pc:sldMk cId="3266798544" sldId="312"/>
            <ac:picMk id="7" creationId="{3FCB4255-18D8-23BC-477D-BC4C45DF4466}"/>
          </ac:picMkLst>
        </pc:picChg>
        <pc:picChg chg="mod">
          <ac:chgData name="Pankajh  Jhamtani" userId="79f53a68-5ee6-4479-b479-d4575f1dfbc7" providerId="ADAL" clId="{BB21145B-80F3-B74E-8813-18D1135A3781}" dt="2022-11-11T07:13:46.671" v="4467" actId="1076"/>
          <ac:picMkLst>
            <pc:docMk/>
            <pc:sldMk cId="3266798544" sldId="312"/>
            <ac:picMk id="9" creationId="{48DE9DCB-3A4A-B95B-5942-6A0C79644816}"/>
          </ac:picMkLst>
        </pc:picChg>
        <pc:picChg chg="mod">
          <ac:chgData name="Pankajh  Jhamtani" userId="79f53a68-5ee6-4479-b479-d4575f1dfbc7" providerId="ADAL" clId="{BB21145B-80F3-B74E-8813-18D1135A3781}" dt="2022-11-11T07:13:49.578" v="4469" actId="1076"/>
          <ac:picMkLst>
            <pc:docMk/>
            <pc:sldMk cId="3266798544" sldId="312"/>
            <ac:picMk id="11" creationId="{2AE7ECE1-C613-591D-ED83-E0B33A378E54}"/>
          </ac:picMkLst>
        </pc:picChg>
      </pc:sldChg>
      <pc:sldChg chg="modSp mod ord">
        <pc:chgData name="Pankajh  Jhamtani" userId="79f53a68-5ee6-4479-b479-d4575f1dfbc7" providerId="ADAL" clId="{BB21145B-80F3-B74E-8813-18D1135A3781}" dt="2022-11-11T08:51:07.308" v="5448" actId="1038"/>
        <pc:sldMkLst>
          <pc:docMk/>
          <pc:sldMk cId="3051953664" sldId="313"/>
        </pc:sldMkLst>
        <pc:spChg chg="mod">
          <ac:chgData name="Pankajh  Jhamtani" userId="79f53a68-5ee6-4479-b479-d4575f1dfbc7" providerId="ADAL" clId="{BB21145B-80F3-B74E-8813-18D1135A3781}" dt="2022-11-11T08:51:07.308" v="5448" actId="1038"/>
          <ac:spMkLst>
            <pc:docMk/>
            <pc:sldMk cId="3051953664" sldId="313"/>
            <ac:spMk id="2" creationId="{0754E794-8AF3-51D7-2456-89AAF2EDC014}"/>
          </ac:spMkLst>
        </pc:spChg>
      </pc:sldChg>
      <pc:sldChg chg="modSp mod">
        <pc:chgData name="Pankajh  Jhamtani" userId="79f53a68-5ee6-4479-b479-d4575f1dfbc7" providerId="ADAL" clId="{BB21145B-80F3-B74E-8813-18D1135A3781}" dt="2022-11-11T09:05:48.322" v="6057" actId="20577"/>
        <pc:sldMkLst>
          <pc:docMk/>
          <pc:sldMk cId="3389602988" sldId="314"/>
        </pc:sldMkLst>
        <pc:spChg chg="mod">
          <ac:chgData name="Pankajh  Jhamtani" userId="79f53a68-5ee6-4479-b479-d4575f1dfbc7" providerId="ADAL" clId="{BB21145B-80F3-B74E-8813-18D1135A3781}" dt="2022-11-11T09:05:48.322" v="6057" actId="20577"/>
          <ac:spMkLst>
            <pc:docMk/>
            <pc:sldMk cId="3389602988" sldId="314"/>
            <ac:spMk id="6" creationId="{9F3FF30C-C5FC-70D8-72A1-138CD5F318E2}"/>
          </ac:spMkLst>
        </pc:spChg>
      </pc:sldChg>
      <pc:sldChg chg="new del">
        <pc:chgData name="Pankajh  Jhamtani" userId="79f53a68-5ee6-4479-b479-d4575f1dfbc7" providerId="ADAL" clId="{BB21145B-80F3-B74E-8813-18D1135A3781}" dt="2022-11-11T07:14:33.845" v="4476" actId="2696"/>
        <pc:sldMkLst>
          <pc:docMk/>
          <pc:sldMk cId="3731281939" sldId="315"/>
        </pc:sldMkLst>
      </pc:sldChg>
      <pc:sldChg chg="addSp delSp modSp add mod ord modNotesTx">
        <pc:chgData name="Pankajh  Jhamtani" userId="79f53a68-5ee6-4479-b479-d4575f1dfbc7" providerId="ADAL" clId="{BB21145B-80F3-B74E-8813-18D1135A3781}" dt="2022-11-11T09:07:53.412" v="6058" actId="20577"/>
        <pc:sldMkLst>
          <pc:docMk/>
          <pc:sldMk cId="2207102676" sldId="316"/>
        </pc:sldMkLst>
        <pc:spChg chg="mod">
          <ac:chgData name="Pankajh  Jhamtani" userId="79f53a68-5ee6-4479-b479-d4575f1dfbc7" providerId="ADAL" clId="{BB21145B-80F3-B74E-8813-18D1135A3781}" dt="2022-11-11T07:14:42.768" v="4491" actId="20577"/>
          <ac:spMkLst>
            <pc:docMk/>
            <pc:sldMk cId="2207102676" sldId="316"/>
            <ac:spMk id="2" creationId="{0754E794-8AF3-51D7-2456-89AAF2EDC014}"/>
          </ac:spMkLst>
        </pc:spChg>
        <pc:spChg chg="mod">
          <ac:chgData name="Pankajh  Jhamtani" userId="79f53a68-5ee6-4479-b479-d4575f1dfbc7" providerId="ADAL" clId="{BB21145B-80F3-B74E-8813-18D1135A3781}" dt="2022-11-11T07:35:08.815" v="4627" actId="14100"/>
          <ac:spMkLst>
            <pc:docMk/>
            <pc:sldMk cId="2207102676" sldId="316"/>
            <ac:spMk id="9" creationId="{8E3A875B-B0BA-1ECA-D50F-47A5B65A0EDF}"/>
          </ac:spMkLst>
        </pc:spChg>
        <pc:spChg chg="del">
          <ac:chgData name="Pankajh  Jhamtani" userId="79f53a68-5ee6-4479-b479-d4575f1dfbc7" providerId="ADAL" clId="{BB21145B-80F3-B74E-8813-18D1135A3781}" dt="2022-11-11T07:34:56.469" v="4621" actId="478"/>
          <ac:spMkLst>
            <pc:docMk/>
            <pc:sldMk cId="2207102676" sldId="316"/>
            <ac:spMk id="12" creationId="{FE96C96F-9F09-0631-179E-78A7C94101A1}"/>
          </ac:spMkLst>
        </pc:spChg>
        <pc:spChg chg="add del mod">
          <ac:chgData name="Pankajh  Jhamtani" userId="79f53a68-5ee6-4479-b479-d4575f1dfbc7" providerId="ADAL" clId="{BB21145B-80F3-B74E-8813-18D1135A3781}" dt="2022-11-11T07:34:59.595" v="4622" actId="478"/>
          <ac:spMkLst>
            <pc:docMk/>
            <pc:sldMk cId="2207102676" sldId="316"/>
            <ac:spMk id="13" creationId="{B9B60E96-BBB2-D52C-EEF2-2DCB971E57E3}"/>
          </ac:spMkLst>
        </pc:spChg>
        <pc:picChg chg="del">
          <ac:chgData name="Pankajh  Jhamtani" userId="79f53a68-5ee6-4479-b479-d4575f1dfbc7" providerId="ADAL" clId="{BB21145B-80F3-B74E-8813-18D1135A3781}" dt="2022-11-11T07:15:24.564" v="4492" actId="478"/>
          <ac:picMkLst>
            <pc:docMk/>
            <pc:sldMk cId="2207102676" sldId="316"/>
            <ac:picMk id="4" creationId="{B4F80AC1-DADD-0EB6-8F1C-A4F0AD325566}"/>
          </ac:picMkLst>
        </pc:picChg>
        <pc:picChg chg="del">
          <ac:chgData name="Pankajh  Jhamtani" userId="79f53a68-5ee6-4479-b479-d4575f1dfbc7" providerId="ADAL" clId="{BB21145B-80F3-B74E-8813-18D1135A3781}" dt="2022-11-11T07:18:40.955" v="4514" actId="478"/>
          <ac:picMkLst>
            <pc:docMk/>
            <pc:sldMk cId="2207102676" sldId="316"/>
            <ac:picMk id="5" creationId="{59BB9206-B860-3EAE-C11E-7D7EEE6B9C8B}"/>
          </ac:picMkLst>
        </pc:picChg>
        <pc:picChg chg="del">
          <ac:chgData name="Pankajh  Jhamtani" userId="79f53a68-5ee6-4479-b479-d4575f1dfbc7" providerId="ADAL" clId="{BB21145B-80F3-B74E-8813-18D1135A3781}" dt="2022-11-11T07:15:25.805" v="4493" actId="478"/>
          <ac:picMkLst>
            <pc:docMk/>
            <pc:sldMk cId="2207102676" sldId="316"/>
            <ac:picMk id="6" creationId="{435D249D-7CE1-58C8-D92C-7F95AE96A4B1}"/>
          </ac:picMkLst>
        </pc:picChg>
        <pc:picChg chg="mod">
          <ac:chgData name="Pankajh  Jhamtani" userId="79f53a68-5ee6-4479-b479-d4575f1dfbc7" providerId="ADAL" clId="{BB21145B-80F3-B74E-8813-18D1135A3781}" dt="2022-11-11T07:19:06.728" v="4551" actId="14100"/>
          <ac:picMkLst>
            <pc:docMk/>
            <pc:sldMk cId="2207102676" sldId="316"/>
            <ac:picMk id="8" creationId="{A7541F77-00BE-367E-3784-02926CA77B5E}"/>
          </ac:picMkLst>
        </pc:picChg>
        <pc:picChg chg="mod">
          <ac:chgData name="Pankajh  Jhamtani" userId="79f53a68-5ee6-4479-b479-d4575f1dfbc7" providerId="ADAL" clId="{BB21145B-80F3-B74E-8813-18D1135A3781}" dt="2022-11-11T07:20:52.696" v="4604" actId="14100"/>
          <ac:picMkLst>
            <pc:docMk/>
            <pc:sldMk cId="2207102676" sldId="316"/>
            <ac:picMk id="11" creationId="{97C4771A-217D-ECB4-74C5-9A8CEFD00E98}"/>
          </ac:picMkLst>
        </pc:picChg>
      </pc:sldChg>
      <pc:sldChg chg="addSp delSp modSp mod modNotesTx">
        <pc:chgData name="Pankajh  Jhamtani" userId="79f53a68-5ee6-4479-b479-d4575f1dfbc7" providerId="ADAL" clId="{BB21145B-80F3-B74E-8813-18D1135A3781}" dt="2022-11-11T10:06:59.206" v="7296" actId="20577"/>
        <pc:sldMkLst>
          <pc:docMk/>
          <pc:sldMk cId="2603696817" sldId="317"/>
        </pc:sldMkLst>
        <pc:spChg chg="mod">
          <ac:chgData name="Pankajh  Jhamtani" userId="79f53a68-5ee6-4479-b479-d4575f1dfbc7" providerId="ADAL" clId="{BB21145B-80F3-B74E-8813-18D1135A3781}" dt="2022-11-11T08:07:20.015" v="4968" actId="1076"/>
          <ac:spMkLst>
            <pc:docMk/>
            <pc:sldMk cId="2603696817" sldId="317"/>
            <ac:spMk id="2" creationId="{0754E794-8AF3-51D7-2456-89AAF2EDC014}"/>
          </ac:spMkLst>
        </pc:spChg>
        <pc:spChg chg="add del mod">
          <ac:chgData name="Pankajh  Jhamtani" userId="79f53a68-5ee6-4479-b479-d4575f1dfbc7" providerId="ADAL" clId="{BB21145B-80F3-B74E-8813-18D1135A3781}" dt="2022-11-11T07:56:34.141" v="4707"/>
          <ac:spMkLst>
            <pc:docMk/>
            <pc:sldMk cId="2603696817" sldId="317"/>
            <ac:spMk id="3" creationId="{8008EE56-DA26-377A-1FC9-B4AD11A35EAC}"/>
          </ac:spMkLst>
        </pc:spChg>
        <pc:spChg chg="add mod">
          <ac:chgData name="Pankajh  Jhamtani" userId="79f53a68-5ee6-4479-b479-d4575f1dfbc7" providerId="ADAL" clId="{BB21145B-80F3-B74E-8813-18D1135A3781}" dt="2022-11-11T08:07:29.847" v="4970" actId="1076"/>
          <ac:spMkLst>
            <pc:docMk/>
            <pc:sldMk cId="2603696817" sldId="317"/>
            <ac:spMk id="4" creationId="{5194CFC6-279C-A5CF-C997-E6E046172AB6}"/>
          </ac:spMkLst>
        </pc:spChg>
        <pc:spChg chg="del">
          <ac:chgData name="Pankajh  Jhamtani" userId="79f53a68-5ee6-4479-b479-d4575f1dfbc7" providerId="ADAL" clId="{BB21145B-80F3-B74E-8813-18D1135A3781}" dt="2022-11-11T07:52:02.763" v="4658" actId="478"/>
          <ac:spMkLst>
            <pc:docMk/>
            <pc:sldMk cId="2603696817" sldId="317"/>
            <ac:spMk id="5" creationId="{3B1F2A4C-5B41-C1D7-071B-0013A341E3B7}"/>
          </ac:spMkLst>
        </pc:spChg>
        <pc:spChg chg="add mod">
          <ac:chgData name="Pankajh  Jhamtani" userId="79f53a68-5ee6-4479-b479-d4575f1dfbc7" providerId="ADAL" clId="{BB21145B-80F3-B74E-8813-18D1135A3781}" dt="2022-11-11T10:06:59.206" v="7296" actId="20577"/>
          <ac:spMkLst>
            <pc:docMk/>
            <pc:sldMk cId="2603696817" sldId="317"/>
            <ac:spMk id="6" creationId="{4D7E2C74-F7C3-99D3-19CF-79EC137DA254}"/>
          </ac:spMkLst>
        </pc:spChg>
        <pc:picChg chg="mod">
          <ac:chgData name="Pankajh  Jhamtani" userId="79f53a68-5ee6-4479-b479-d4575f1dfbc7" providerId="ADAL" clId="{BB21145B-80F3-B74E-8813-18D1135A3781}" dt="2022-11-11T08:07:23.669" v="4969" actId="1076"/>
          <ac:picMkLst>
            <pc:docMk/>
            <pc:sldMk cId="2603696817" sldId="317"/>
            <ac:picMk id="7" creationId="{DD15CA3E-F649-D23C-A11A-1B6C717333AA}"/>
          </ac:picMkLst>
        </pc:picChg>
      </pc:sldChg>
      <pc:sldChg chg="add del mod modShow">
        <pc:chgData name="Pankajh  Jhamtani" userId="79f53a68-5ee6-4479-b479-d4575f1dfbc7" providerId="ADAL" clId="{BB21145B-80F3-B74E-8813-18D1135A3781}" dt="2022-11-11T10:13:17.067" v="7348" actId="2696"/>
        <pc:sldMkLst>
          <pc:docMk/>
          <pc:sldMk cId="2641914938" sldId="318"/>
        </pc:sldMkLst>
      </pc:sldChg>
      <pc:sldChg chg="add del mod modShow">
        <pc:chgData name="Pankajh  Jhamtani" userId="79f53a68-5ee6-4479-b479-d4575f1dfbc7" providerId="ADAL" clId="{BB21145B-80F3-B74E-8813-18D1135A3781}" dt="2022-11-11T10:13:15.846" v="7346" actId="2696"/>
        <pc:sldMkLst>
          <pc:docMk/>
          <pc:sldMk cId="1489024336" sldId="319"/>
        </pc:sldMkLst>
      </pc:sldChg>
      <pc:sldChg chg="addSp delSp modSp add mod ord">
        <pc:chgData name="Pankajh  Jhamtani" userId="79f53a68-5ee6-4479-b479-d4575f1dfbc7" providerId="ADAL" clId="{BB21145B-80F3-B74E-8813-18D1135A3781}" dt="2022-11-11T10:07:27.969" v="7308" actId="1036"/>
        <pc:sldMkLst>
          <pc:docMk/>
          <pc:sldMk cId="581582099" sldId="320"/>
        </pc:sldMkLst>
        <pc:spChg chg="mod">
          <ac:chgData name="Pankajh  Jhamtani" userId="79f53a68-5ee6-4479-b479-d4575f1dfbc7" providerId="ADAL" clId="{BB21145B-80F3-B74E-8813-18D1135A3781}" dt="2022-11-11T10:07:27.969" v="7308" actId="1036"/>
          <ac:spMkLst>
            <pc:docMk/>
            <pc:sldMk cId="581582099" sldId="320"/>
            <ac:spMk id="2" creationId="{0754E794-8AF3-51D7-2456-89AAF2EDC014}"/>
          </ac:spMkLst>
        </pc:spChg>
        <pc:spChg chg="add mod">
          <ac:chgData name="Pankajh  Jhamtani" userId="79f53a68-5ee6-4479-b479-d4575f1dfbc7" providerId="ADAL" clId="{BB21145B-80F3-B74E-8813-18D1135A3781}" dt="2022-11-11T09:26:17.872" v="6984" actId="20577"/>
          <ac:spMkLst>
            <pc:docMk/>
            <pc:sldMk cId="581582099" sldId="320"/>
            <ac:spMk id="4" creationId="{88423038-1A8E-DEBD-B6BA-45DE126EFC6C}"/>
          </ac:spMkLst>
        </pc:spChg>
        <pc:spChg chg="add del mod">
          <ac:chgData name="Pankajh  Jhamtani" userId="79f53a68-5ee6-4479-b479-d4575f1dfbc7" providerId="ADAL" clId="{BB21145B-80F3-B74E-8813-18D1135A3781}" dt="2022-11-11T09:25:33.020" v="6976" actId="478"/>
          <ac:spMkLst>
            <pc:docMk/>
            <pc:sldMk cId="581582099" sldId="320"/>
            <ac:spMk id="5" creationId="{CDDBC902-DBD8-262C-2894-F22A2D0B71A7}"/>
          </ac:spMkLst>
        </pc:spChg>
        <pc:spChg chg="mod">
          <ac:chgData name="Pankajh  Jhamtani" userId="79f53a68-5ee6-4479-b479-d4575f1dfbc7" providerId="ADAL" clId="{BB21145B-80F3-B74E-8813-18D1135A3781}" dt="2022-11-11T09:25:03.128" v="6971" actId="20577"/>
          <ac:spMkLst>
            <pc:docMk/>
            <pc:sldMk cId="581582099" sldId="320"/>
            <ac:spMk id="9" creationId="{8E3A875B-B0BA-1ECA-D50F-47A5B65A0EDF}"/>
          </ac:spMkLst>
        </pc:spChg>
        <pc:picChg chg="del">
          <ac:chgData name="Pankajh  Jhamtani" userId="79f53a68-5ee6-4479-b479-d4575f1dfbc7" providerId="ADAL" clId="{BB21145B-80F3-B74E-8813-18D1135A3781}" dt="2022-11-11T09:13:23.011" v="6298" actId="478"/>
          <ac:picMkLst>
            <pc:docMk/>
            <pc:sldMk cId="581582099" sldId="320"/>
            <ac:picMk id="3" creationId="{1AFAAEEB-7AA5-32AC-8DFE-E518C9CEA68A}"/>
          </ac:picMkLst>
        </pc:picChg>
        <pc:picChg chg="del">
          <ac:chgData name="Pankajh  Jhamtani" userId="79f53a68-5ee6-4479-b479-d4575f1dfbc7" providerId="ADAL" clId="{BB21145B-80F3-B74E-8813-18D1135A3781}" dt="2022-11-11T09:13:24.166" v="6299" actId="478"/>
          <ac:picMkLst>
            <pc:docMk/>
            <pc:sldMk cId="581582099" sldId="320"/>
            <ac:picMk id="7" creationId="{AB19388C-A30C-6EEE-5721-E3260AE01A11}"/>
          </ac:picMkLst>
        </pc:picChg>
      </pc:sldChg>
      <pc:sldChg chg="add del mod ord modShow">
        <pc:chgData name="Pankajh  Jhamtani" userId="79f53a68-5ee6-4479-b479-d4575f1dfbc7" providerId="ADAL" clId="{BB21145B-80F3-B74E-8813-18D1135A3781}" dt="2022-11-11T10:13:12.198" v="7342" actId="2696"/>
        <pc:sldMkLst>
          <pc:docMk/>
          <pc:sldMk cId="968828762" sldId="321"/>
        </pc:sldMkLst>
      </pc:sldChg>
      <pc:sldChg chg="modSp add del mod">
        <pc:chgData name="Pankajh  Jhamtani" userId="79f53a68-5ee6-4479-b479-d4575f1dfbc7" providerId="ADAL" clId="{BB21145B-80F3-B74E-8813-18D1135A3781}" dt="2022-11-11T10:13:03.811" v="7340" actId="2696"/>
        <pc:sldMkLst>
          <pc:docMk/>
          <pc:sldMk cId="3825824230" sldId="322"/>
        </pc:sldMkLst>
        <pc:spChg chg="mod">
          <ac:chgData name="Pankajh  Jhamtani" userId="79f53a68-5ee6-4479-b479-d4575f1dfbc7" providerId="ADAL" clId="{BB21145B-80F3-B74E-8813-18D1135A3781}" dt="2022-11-11T10:04:02.234" v="7249" actId="120"/>
          <ac:spMkLst>
            <pc:docMk/>
            <pc:sldMk cId="3825824230" sldId="322"/>
            <ac:spMk id="138" creationId="{00000000-0000-0000-0000-000000000000}"/>
          </ac:spMkLst>
        </pc:spChg>
      </pc:sldChg>
      <pc:sldMasterChg chg="addSldLayout delSldLayout">
        <pc:chgData name="Pankajh  Jhamtani" userId="79f53a68-5ee6-4479-b479-d4575f1dfbc7" providerId="ADAL" clId="{BB21145B-80F3-B74E-8813-18D1135A3781}" dt="2022-11-11T10:13:23.749" v="7360" actId="2696"/>
        <pc:sldMasterMkLst>
          <pc:docMk/>
          <pc:sldMasterMk cId="0" sldId="2147483678"/>
        </pc:sldMasterMkLst>
        <pc:sldLayoutChg chg="del">
          <pc:chgData name="Pankajh  Jhamtani" userId="79f53a68-5ee6-4479-b479-d4575f1dfbc7" providerId="ADAL" clId="{BB21145B-80F3-B74E-8813-18D1135A3781}" dt="2022-11-11T06:17:48.843" v="3014" actId="2696"/>
          <pc:sldLayoutMkLst>
            <pc:docMk/>
            <pc:sldMasterMk cId="0" sldId="2147483678"/>
            <pc:sldLayoutMk cId="0" sldId="2147483650"/>
          </pc:sldLayoutMkLst>
        </pc:sldLayoutChg>
        <pc:sldLayoutChg chg="add del">
          <pc:chgData name="Pankajh  Jhamtani" userId="79f53a68-5ee6-4479-b479-d4575f1dfbc7" providerId="ADAL" clId="{BB21145B-80F3-B74E-8813-18D1135A3781}" dt="2022-11-11T10:13:22.063" v="7358" actId="2696"/>
          <pc:sldLayoutMkLst>
            <pc:docMk/>
            <pc:sldMasterMk cId="0" sldId="2147483678"/>
            <pc:sldLayoutMk cId="0" sldId="2147483651"/>
          </pc:sldLayoutMkLst>
        </pc:sldLayoutChg>
        <pc:sldLayoutChg chg="add del">
          <pc:chgData name="Pankajh  Jhamtani" userId="79f53a68-5ee6-4479-b479-d4575f1dfbc7" providerId="ADAL" clId="{BB21145B-80F3-B74E-8813-18D1135A3781}" dt="2022-11-11T10:13:19.672" v="7353" actId="2696"/>
          <pc:sldLayoutMkLst>
            <pc:docMk/>
            <pc:sldMasterMk cId="0" sldId="2147483678"/>
            <pc:sldLayoutMk cId="0" sldId="2147483656"/>
          </pc:sldLayoutMkLst>
        </pc:sldLayoutChg>
        <pc:sldLayoutChg chg="add del">
          <pc:chgData name="Pankajh  Jhamtani" userId="79f53a68-5ee6-4479-b479-d4575f1dfbc7" providerId="ADAL" clId="{BB21145B-80F3-B74E-8813-18D1135A3781}" dt="2022-11-11T10:13:18.736" v="7351" actId="2696"/>
          <pc:sldLayoutMkLst>
            <pc:docMk/>
            <pc:sldMasterMk cId="0" sldId="2147483678"/>
            <pc:sldLayoutMk cId="0" sldId="2147483657"/>
          </pc:sldLayoutMkLst>
        </pc:sldLayoutChg>
        <pc:sldLayoutChg chg="add del">
          <pc:chgData name="Pankajh  Jhamtani" userId="79f53a68-5ee6-4479-b479-d4575f1dfbc7" providerId="ADAL" clId="{BB21145B-80F3-B74E-8813-18D1135A3781}" dt="2022-11-11T10:13:22.719" v="7359" actId="2696"/>
          <pc:sldLayoutMkLst>
            <pc:docMk/>
            <pc:sldMasterMk cId="0" sldId="2147483678"/>
            <pc:sldLayoutMk cId="0" sldId="2147483659"/>
          </pc:sldLayoutMkLst>
        </pc:sldLayoutChg>
        <pc:sldLayoutChg chg="add del">
          <pc:chgData name="Pankajh  Jhamtani" userId="79f53a68-5ee6-4479-b479-d4575f1dfbc7" providerId="ADAL" clId="{BB21145B-80F3-B74E-8813-18D1135A3781}" dt="2022-11-11T10:13:14.947" v="7344" actId="2696"/>
          <pc:sldLayoutMkLst>
            <pc:docMk/>
            <pc:sldMasterMk cId="0" sldId="2147483678"/>
            <pc:sldLayoutMk cId="0" sldId="2147483661"/>
          </pc:sldLayoutMkLst>
        </pc:sldLayoutChg>
        <pc:sldLayoutChg chg="add del">
          <pc:chgData name="Pankajh  Jhamtani" userId="79f53a68-5ee6-4479-b479-d4575f1dfbc7" providerId="ADAL" clId="{BB21145B-80F3-B74E-8813-18D1135A3781}" dt="2022-11-11T10:13:14.484" v="7343" actId="2696"/>
          <pc:sldLayoutMkLst>
            <pc:docMk/>
            <pc:sldMasterMk cId="0" sldId="2147483678"/>
            <pc:sldLayoutMk cId="0" sldId="2147483662"/>
          </pc:sldLayoutMkLst>
        </pc:sldLayoutChg>
        <pc:sldLayoutChg chg="add del">
          <pc:chgData name="Pankajh  Jhamtani" userId="79f53a68-5ee6-4479-b479-d4575f1dfbc7" providerId="ADAL" clId="{BB21145B-80F3-B74E-8813-18D1135A3781}" dt="2022-11-11T10:13:16.438" v="7347" actId="2696"/>
          <pc:sldLayoutMkLst>
            <pc:docMk/>
            <pc:sldMasterMk cId="0" sldId="2147483678"/>
            <pc:sldLayoutMk cId="0" sldId="2147483665"/>
          </pc:sldLayoutMkLst>
        </pc:sldLayoutChg>
        <pc:sldLayoutChg chg="add del">
          <pc:chgData name="Pankajh  Jhamtani" userId="79f53a68-5ee6-4479-b479-d4575f1dfbc7" providerId="ADAL" clId="{BB21145B-80F3-B74E-8813-18D1135A3781}" dt="2022-11-11T10:13:18.182" v="7350" actId="2696"/>
          <pc:sldLayoutMkLst>
            <pc:docMk/>
            <pc:sldMasterMk cId="0" sldId="2147483678"/>
            <pc:sldLayoutMk cId="0" sldId="2147483666"/>
          </pc:sldLayoutMkLst>
        </pc:sldLayoutChg>
        <pc:sldLayoutChg chg="add del">
          <pc:chgData name="Pankajh  Jhamtani" userId="79f53a68-5ee6-4479-b479-d4575f1dfbc7" providerId="ADAL" clId="{BB21145B-80F3-B74E-8813-18D1135A3781}" dt="2022-11-11T10:13:17.717" v="7349" actId="2696"/>
          <pc:sldLayoutMkLst>
            <pc:docMk/>
            <pc:sldMasterMk cId="0" sldId="2147483678"/>
            <pc:sldLayoutMk cId="0" sldId="2147483669"/>
          </pc:sldLayoutMkLst>
        </pc:sldLayoutChg>
        <pc:sldLayoutChg chg="add del">
          <pc:chgData name="Pankajh  Jhamtani" userId="79f53a68-5ee6-4479-b479-d4575f1dfbc7" providerId="ADAL" clId="{BB21145B-80F3-B74E-8813-18D1135A3781}" dt="2022-11-11T10:13:20.191" v="7354" actId="2696"/>
          <pc:sldLayoutMkLst>
            <pc:docMk/>
            <pc:sldMasterMk cId="0" sldId="2147483678"/>
            <pc:sldLayoutMk cId="0" sldId="2147483671"/>
          </pc:sldLayoutMkLst>
        </pc:sldLayoutChg>
        <pc:sldLayoutChg chg="add del">
          <pc:chgData name="Pankajh  Jhamtani" userId="79f53a68-5ee6-4479-b479-d4575f1dfbc7" providerId="ADAL" clId="{BB21145B-80F3-B74E-8813-18D1135A3781}" dt="2022-11-11T10:13:23.749" v="7360" actId="2696"/>
          <pc:sldLayoutMkLst>
            <pc:docMk/>
            <pc:sldMasterMk cId="0" sldId="2147483678"/>
            <pc:sldLayoutMk cId="0" sldId="2147483672"/>
          </pc:sldLayoutMkLst>
        </pc:sldLayoutChg>
      </pc:sldMasterChg>
    </pc:docChg>
  </pc:docChgLst>
  <pc:docChgLst>
    <pc:chgData name="Digvijay Sarak Patil" userId="S::digvijay21@iitk.ac.in::04cfbe83-a408-4649-938e-41397034bd56" providerId="AD" clId="Web-{65261C6D-6ACA-A46D-D743-505AAD901B07}"/>
    <pc:docChg chg="addSld delSld modSld">
      <pc:chgData name="Digvijay Sarak Patil" userId="S::digvijay21@iitk.ac.in::04cfbe83-a408-4649-938e-41397034bd56" providerId="AD" clId="Web-{65261C6D-6ACA-A46D-D743-505AAD901B07}" dt="2022-11-11T07:40:45.360" v="213" actId="14100"/>
      <pc:docMkLst>
        <pc:docMk/>
      </pc:docMkLst>
      <pc:sldChg chg="addSp modSp">
        <pc:chgData name="Digvijay Sarak Patil" userId="S::digvijay21@iitk.ac.in::04cfbe83-a408-4649-938e-41397034bd56" providerId="AD" clId="Web-{65261C6D-6ACA-A46D-D743-505AAD901B07}" dt="2022-11-11T07:19:53.001" v="164" actId="14100"/>
        <pc:sldMkLst>
          <pc:docMk/>
          <pc:sldMk cId="0" sldId="260"/>
        </pc:sldMkLst>
        <pc:picChg chg="add mod">
          <ac:chgData name="Digvijay Sarak Patil" userId="S::digvijay21@iitk.ac.in::04cfbe83-a408-4649-938e-41397034bd56" providerId="AD" clId="Web-{65261C6D-6ACA-A46D-D743-505AAD901B07}" dt="2022-11-11T07:19:53.001" v="164" actId="14100"/>
          <ac:picMkLst>
            <pc:docMk/>
            <pc:sldMk cId="0" sldId="260"/>
            <ac:picMk id="3" creationId="{DE29321E-C333-768D-43C2-898286E74AF5}"/>
          </ac:picMkLst>
        </pc:picChg>
      </pc:sldChg>
      <pc:sldChg chg="addSp delSp modSp">
        <pc:chgData name="Digvijay Sarak Patil" userId="S::digvijay21@iitk.ac.in::04cfbe83-a408-4649-938e-41397034bd56" providerId="AD" clId="Web-{65261C6D-6ACA-A46D-D743-505AAD901B07}" dt="2022-11-11T06:28:46.133" v="14" actId="14100"/>
        <pc:sldMkLst>
          <pc:docMk/>
          <pc:sldMk cId="3876967051" sldId="310"/>
        </pc:sldMkLst>
        <pc:spChg chg="del">
          <ac:chgData name="Digvijay Sarak Patil" userId="S::digvijay21@iitk.ac.in::04cfbe83-a408-4649-938e-41397034bd56" providerId="AD" clId="Web-{65261C6D-6ACA-A46D-D743-505AAD901B07}" dt="2022-11-11T06:20:53.416" v="0"/>
          <ac:spMkLst>
            <pc:docMk/>
            <pc:sldMk cId="3876967051" sldId="310"/>
            <ac:spMk id="8" creationId="{BEEF9C4F-0F90-D992-A250-648D401B8165}"/>
          </ac:spMkLst>
        </pc:spChg>
        <pc:picChg chg="add mod">
          <ac:chgData name="Digvijay Sarak Patil" userId="S::digvijay21@iitk.ac.in::04cfbe83-a408-4649-938e-41397034bd56" providerId="AD" clId="Web-{65261C6D-6ACA-A46D-D743-505AAD901B07}" dt="2022-11-11T06:22:18.825" v="4" actId="1076"/>
          <ac:picMkLst>
            <pc:docMk/>
            <pc:sldMk cId="3876967051" sldId="310"/>
            <ac:picMk id="4" creationId="{B4F80AC1-DADD-0EB6-8F1C-A4F0AD325566}"/>
          </ac:picMkLst>
        </pc:picChg>
        <pc:picChg chg="add mod">
          <ac:chgData name="Digvijay Sarak Patil" userId="S::digvijay21@iitk.ac.in::04cfbe83-a408-4649-938e-41397034bd56" providerId="AD" clId="Web-{65261C6D-6ACA-A46D-D743-505AAD901B07}" dt="2022-11-11T06:22:58.873" v="8" actId="1076"/>
          <ac:picMkLst>
            <pc:docMk/>
            <pc:sldMk cId="3876967051" sldId="310"/>
            <ac:picMk id="5" creationId="{5190F10C-432D-A66B-B59E-70F3EB5B7478}"/>
          </ac:picMkLst>
        </pc:picChg>
        <pc:picChg chg="add mod">
          <ac:chgData name="Digvijay Sarak Patil" userId="S::digvijay21@iitk.ac.in::04cfbe83-a408-4649-938e-41397034bd56" providerId="AD" clId="Web-{65261C6D-6ACA-A46D-D743-505AAD901B07}" dt="2022-11-11T06:28:46.133" v="14" actId="14100"/>
          <ac:picMkLst>
            <pc:docMk/>
            <pc:sldMk cId="3876967051" sldId="310"/>
            <ac:picMk id="6" creationId="{435D249D-7CE1-58C8-D92C-7F95AE96A4B1}"/>
          </ac:picMkLst>
        </pc:picChg>
      </pc:sldChg>
      <pc:sldChg chg="addSp delSp modSp add replId">
        <pc:chgData name="Digvijay Sarak Patil" userId="S::digvijay21@iitk.ac.in::04cfbe83-a408-4649-938e-41397034bd56" providerId="AD" clId="Web-{65261C6D-6ACA-A46D-D743-505AAD901B07}" dt="2022-11-11T06:33:13.625" v="23" actId="14100"/>
        <pc:sldMkLst>
          <pc:docMk/>
          <pc:sldMk cId="1571431187" sldId="311"/>
        </pc:sldMkLst>
        <pc:picChg chg="add mod">
          <ac:chgData name="Digvijay Sarak Patil" userId="S::digvijay21@iitk.ac.in::04cfbe83-a408-4649-938e-41397034bd56" providerId="AD" clId="Web-{65261C6D-6ACA-A46D-D743-505AAD901B07}" dt="2022-11-11T06:31:44.920" v="19" actId="1076"/>
          <ac:picMkLst>
            <pc:docMk/>
            <pc:sldMk cId="1571431187" sldId="311"/>
            <ac:picMk id="3" creationId="{213E34F6-EB7F-E1E8-B841-1DC8AD75AC87}"/>
          </ac:picMkLst>
        </pc:picChg>
        <pc:picChg chg="del">
          <ac:chgData name="Digvijay Sarak Patil" userId="S::digvijay21@iitk.ac.in::04cfbe83-a408-4649-938e-41397034bd56" providerId="AD" clId="Web-{65261C6D-6ACA-A46D-D743-505AAD901B07}" dt="2022-11-11T06:25:51.566" v="10"/>
          <ac:picMkLst>
            <pc:docMk/>
            <pc:sldMk cId="1571431187" sldId="311"/>
            <ac:picMk id="4" creationId="{B4F80AC1-DADD-0EB6-8F1C-A4F0AD325566}"/>
          </ac:picMkLst>
        </pc:picChg>
        <pc:picChg chg="del">
          <ac:chgData name="Digvijay Sarak Patil" userId="S::digvijay21@iitk.ac.in::04cfbe83-a408-4649-938e-41397034bd56" providerId="AD" clId="Web-{65261C6D-6ACA-A46D-D743-505AAD901B07}" dt="2022-11-11T06:25:54.159" v="11"/>
          <ac:picMkLst>
            <pc:docMk/>
            <pc:sldMk cId="1571431187" sldId="311"/>
            <ac:picMk id="5" creationId="{5190F10C-432D-A66B-B59E-70F3EB5B7478}"/>
          </ac:picMkLst>
        </pc:picChg>
        <pc:picChg chg="add mod">
          <ac:chgData name="Digvijay Sarak Patil" userId="S::digvijay21@iitk.ac.in::04cfbe83-a408-4649-938e-41397034bd56" providerId="AD" clId="Web-{65261C6D-6ACA-A46D-D743-505AAD901B07}" dt="2022-11-11T06:33:13.625" v="23" actId="14100"/>
          <ac:picMkLst>
            <pc:docMk/>
            <pc:sldMk cId="1571431187" sldId="311"/>
            <ac:picMk id="6" creationId="{8DEDE844-2883-3A41-0B5A-DC759972C06C}"/>
          </ac:picMkLst>
        </pc:picChg>
      </pc:sldChg>
      <pc:sldChg chg="delSp add del replId">
        <pc:chgData name="Digvijay Sarak Patil" userId="S::digvijay21@iitk.ac.in::04cfbe83-a408-4649-938e-41397034bd56" providerId="AD" clId="Web-{65261C6D-6ACA-A46D-D743-505AAD901B07}" dt="2022-11-11T06:59:00.642" v="26"/>
        <pc:sldMkLst>
          <pc:docMk/>
          <pc:sldMk cId="2577744677" sldId="314"/>
        </pc:sldMkLst>
        <pc:spChg chg="del">
          <ac:chgData name="Digvijay Sarak Patil" userId="S::digvijay21@iitk.ac.in::04cfbe83-a408-4649-938e-41397034bd56" providerId="AD" clId="Web-{65261C6D-6ACA-A46D-D743-505AAD901B07}" dt="2022-11-11T06:58:25.484" v="25"/>
          <ac:spMkLst>
            <pc:docMk/>
            <pc:sldMk cId="2577744677" sldId="314"/>
            <ac:spMk id="2" creationId="{0754E794-8AF3-51D7-2456-89AAF2EDC014}"/>
          </ac:spMkLst>
        </pc:spChg>
      </pc:sldChg>
      <pc:sldChg chg="addSp delSp modSp add replId">
        <pc:chgData name="Digvijay Sarak Patil" userId="S::digvijay21@iitk.ac.in::04cfbe83-a408-4649-938e-41397034bd56" providerId="AD" clId="Web-{65261C6D-6ACA-A46D-D743-505AAD901B07}" dt="2022-11-11T07:40:45.360" v="213" actId="14100"/>
        <pc:sldMkLst>
          <pc:docMk/>
          <pc:sldMk cId="3389602988" sldId="314"/>
        </pc:sldMkLst>
        <pc:spChg chg="mod">
          <ac:chgData name="Digvijay Sarak Patil" userId="S::digvijay21@iitk.ac.in::04cfbe83-a408-4649-938e-41397034bd56" providerId="AD" clId="Web-{65261C6D-6ACA-A46D-D743-505AAD901B07}" dt="2022-11-11T07:00:02.941" v="42" actId="1076"/>
          <ac:spMkLst>
            <pc:docMk/>
            <pc:sldMk cId="3389602988" sldId="314"/>
            <ac:spMk id="2" creationId="{0754E794-8AF3-51D7-2456-89AAF2EDC014}"/>
          </ac:spMkLst>
        </pc:spChg>
        <pc:spChg chg="add">
          <ac:chgData name="Digvijay Sarak Patil" userId="S::digvijay21@iitk.ac.in::04cfbe83-a408-4649-938e-41397034bd56" providerId="AD" clId="Web-{65261C6D-6ACA-A46D-D743-505AAD901B07}" dt="2022-11-11T07:03:44.199" v="65"/>
          <ac:spMkLst>
            <pc:docMk/>
            <pc:sldMk cId="3389602988" sldId="314"/>
            <ac:spMk id="5" creationId="{02C9EF44-C227-20E0-7CCA-B6171737030E}"/>
          </ac:spMkLst>
        </pc:spChg>
        <pc:spChg chg="add mod">
          <ac:chgData name="Digvijay Sarak Patil" userId="S::digvijay21@iitk.ac.in::04cfbe83-a408-4649-938e-41397034bd56" providerId="AD" clId="Web-{65261C6D-6ACA-A46D-D743-505AAD901B07}" dt="2022-11-11T07:31:12.323" v="212" actId="20577"/>
          <ac:spMkLst>
            <pc:docMk/>
            <pc:sldMk cId="3389602988" sldId="314"/>
            <ac:spMk id="6" creationId="{9F3FF30C-C5FC-70D8-72A1-138CD5F318E2}"/>
          </ac:spMkLst>
        </pc:spChg>
        <pc:spChg chg="del mod">
          <ac:chgData name="Digvijay Sarak Patil" userId="S::digvijay21@iitk.ac.in::04cfbe83-a408-4649-938e-41397034bd56" providerId="AD" clId="Web-{65261C6D-6ACA-A46D-D743-505AAD901B07}" dt="2022-11-11T07:00:59.240" v="54"/>
          <ac:spMkLst>
            <pc:docMk/>
            <pc:sldMk cId="3389602988" sldId="314"/>
            <ac:spMk id="12" creationId="{896B3251-9271-BBD1-6805-D06B897CD19D}"/>
          </ac:spMkLst>
        </pc:spChg>
        <pc:picChg chg="add mod">
          <ac:chgData name="Digvijay Sarak Patil" userId="S::digvijay21@iitk.ac.in::04cfbe83-a408-4649-938e-41397034bd56" providerId="AD" clId="Web-{65261C6D-6ACA-A46D-D743-505AAD901B07}" dt="2022-11-11T07:40:45.360" v="213" actId="14100"/>
          <ac:picMkLst>
            <pc:docMk/>
            <pc:sldMk cId="3389602988" sldId="314"/>
            <ac:picMk id="3" creationId="{4D9D1185-28A5-0CAA-367A-11938D9B8461}"/>
          </ac:picMkLst>
        </pc:picChg>
        <pc:picChg chg="add mod">
          <ac:chgData name="Digvijay Sarak Patil" userId="S::digvijay21@iitk.ac.in::04cfbe83-a408-4649-938e-41397034bd56" providerId="AD" clId="Web-{65261C6D-6ACA-A46D-D743-505AAD901B07}" dt="2022-11-11T07:26:18.343" v="171" actId="14100"/>
          <ac:picMkLst>
            <pc:docMk/>
            <pc:sldMk cId="3389602988" sldId="314"/>
            <ac:picMk id="4" creationId="{398C87C4-F917-F0DF-1012-2FF9E359526A}"/>
          </ac:picMkLst>
        </pc:picChg>
        <pc:picChg chg="del">
          <ac:chgData name="Digvijay Sarak Patil" userId="S::digvijay21@iitk.ac.in::04cfbe83-a408-4649-938e-41397034bd56" providerId="AD" clId="Web-{65261C6D-6ACA-A46D-D743-505AAD901B07}" dt="2022-11-11T07:00:07.441" v="43"/>
          <ac:picMkLst>
            <pc:docMk/>
            <pc:sldMk cId="3389602988" sldId="314"/>
            <ac:picMk id="7" creationId="{3FCB4255-18D8-23BC-477D-BC4C45DF4466}"/>
          </ac:picMkLst>
        </pc:picChg>
        <pc:picChg chg="del">
          <ac:chgData name="Digvijay Sarak Patil" userId="S::digvijay21@iitk.ac.in::04cfbe83-a408-4649-938e-41397034bd56" providerId="AD" clId="Web-{65261C6D-6ACA-A46D-D743-505AAD901B07}" dt="2022-11-11T07:00:09.738" v="44"/>
          <ac:picMkLst>
            <pc:docMk/>
            <pc:sldMk cId="3389602988" sldId="314"/>
            <ac:picMk id="9" creationId="{48DE9DCB-3A4A-B95B-5942-6A0C79644816}"/>
          </ac:picMkLst>
        </pc:picChg>
        <pc:picChg chg="del">
          <ac:chgData name="Digvijay Sarak Patil" userId="S::digvijay21@iitk.ac.in::04cfbe83-a408-4649-938e-41397034bd56" providerId="AD" clId="Web-{65261C6D-6ACA-A46D-D743-505AAD901B07}" dt="2022-11-11T07:00:09.816" v="45"/>
          <ac:picMkLst>
            <pc:docMk/>
            <pc:sldMk cId="3389602988" sldId="314"/>
            <ac:picMk id="11" creationId="{2AE7ECE1-C613-591D-ED83-E0B33A378E54}"/>
          </ac:picMkLst>
        </pc:picChg>
      </pc:sldChg>
      <pc:sldChg chg="addSp modSp">
        <pc:chgData name="Digvijay Sarak Patil" userId="S::digvijay21@iitk.ac.in::04cfbe83-a408-4649-938e-41397034bd56" providerId="AD" clId="Web-{65261C6D-6ACA-A46D-D743-505AAD901B07}" dt="2022-11-11T07:23:42.369" v="170" actId="14100"/>
        <pc:sldMkLst>
          <pc:docMk/>
          <pc:sldMk cId="2207102676" sldId="316"/>
        </pc:sldMkLst>
        <pc:picChg chg="add mod">
          <ac:chgData name="Digvijay Sarak Patil" userId="S::digvijay21@iitk.ac.in::04cfbe83-a408-4649-938e-41397034bd56" providerId="AD" clId="Web-{65261C6D-6ACA-A46D-D743-505AAD901B07}" dt="2022-11-11T07:22:56.602" v="167" actId="14100"/>
          <ac:picMkLst>
            <pc:docMk/>
            <pc:sldMk cId="2207102676" sldId="316"/>
            <ac:picMk id="3" creationId="{1AFAAEEB-7AA5-32AC-8DFE-E518C9CEA68A}"/>
          </ac:picMkLst>
        </pc:picChg>
        <pc:picChg chg="add mod">
          <ac:chgData name="Digvijay Sarak Patil" userId="S::digvijay21@iitk.ac.in::04cfbe83-a408-4649-938e-41397034bd56" providerId="AD" clId="Web-{65261C6D-6ACA-A46D-D743-505AAD901B07}" dt="2022-11-11T07:23:42.369" v="170" actId="14100"/>
          <ac:picMkLst>
            <pc:docMk/>
            <pc:sldMk cId="2207102676" sldId="316"/>
            <ac:picMk id="7" creationId="{AB19388C-A30C-6EEE-5721-E3260AE01A11}"/>
          </ac:picMkLst>
        </pc:picChg>
      </pc:sldChg>
    </pc:docChg>
  </pc:docChgLst>
  <pc:docChgLst>
    <pc:chgData name="Digvijay Sarak Patil" userId="S::digvijay21@iitk.ac.in::04cfbe83-a408-4649-938e-41397034bd56" providerId="AD" clId="Web-{0813DAC1-50AE-2B77-177A-8149388AD2A5}"/>
    <pc:docChg chg="addSld delSld modSld sldOrd">
      <pc:chgData name="Digvijay Sarak Patil" userId="S::digvijay21@iitk.ac.in::04cfbe83-a408-4649-938e-41397034bd56" providerId="AD" clId="Web-{0813DAC1-50AE-2B77-177A-8149388AD2A5}" dt="2022-11-11T05:55:17.172" v="885"/>
      <pc:docMkLst>
        <pc:docMk/>
      </pc:docMkLst>
      <pc:sldChg chg="addSp delSp modSp ord">
        <pc:chgData name="Digvijay Sarak Patil" userId="S::digvijay21@iitk.ac.in::04cfbe83-a408-4649-938e-41397034bd56" providerId="AD" clId="Web-{0813DAC1-50AE-2B77-177A-8149388AD2A5}" dt="2022-11-11T05:24:03.997" v="839" actId="20577"/>
        <pc:sldMkLst>
          <pc:docMk/>
          <pc:sldMk cId="0" sldId="260"/>
        </pc:sldMkLst>
        <pc:spChg chg="add del mod">
          <ac:chgData name="Digvijay Sarak Patil" userId="S::digvijay21@iitk.ac.in::04cfbe83-a408-4649-938e-41397034bd56" providerId="AD" clId="Web-{0813DAC1-50AE-2B77-177A-8149388AD2A5}" dt="2022-11-11T04:33:05.821" v="682"/>
          <ac:spMkLst>
            <pc:docMk/>
            <pc:sldMk cId="0" sldId="260"/>
            <ac:spMk id="3" creationId="{7A5A2542-2CC6-C1DD-4CFC-A40C2A92A75E}"/>
          </ac:spMkLst>
        </pc:spChg>
        <pc:spChg chg="add del mod">
          <ac:chgData name="Digvijay Sarak Patil" userId="S::digvijay21@iitk.ac.in::04cfbe83-a408-4649-938e-41397034bd56" providerId="AD" clId="Web-{0813DAC1-50AE-2B77-177A-8149388AD2A5}" dt="2022-11-11T04:39:58.910" v="722"/>
          <ac:spMkLst>
            <pc:docMk/>
            <pc:sldMk cId="0" sldId="260"/>
            <ac:spMk id="5" creationId="{735D3693-3531-E9A9-2942-9081CBAF5132}"/>
          </ac:spMkLst>
        </pc:spChg>
        <pc:spChg chg="add mod">
          <ac:chgData name="Digvijay Sarak Patil" userId="S::digvijay21@iitk.ac.in::04cfbe83-a408-4649-938e-41397034bd56" providerId="AD" clId="Web-{0813DAC1-50AE-2B77-177A-8149388AD2A5}" dt="2022-11-11T05:19:26.739" v="815" actId="1076"/>
          <ac:spMkLst>
            <pc:docMk/>
            <pc:sldMk cId="0" sldId="260"/>
            <ac:spMk id="7" creationId="{B9EA3607-4120-ECB9-B3C3-7A798E72E8D9}"/>
          </ac:spMkLst>
        </pc:spChg>
        <pc:spChg chg="add del mod">
          <ac:chgData name="Digvijay Sarak Patil" userId="S::digvijay21@iitk.ac.in::04cfbe83-a408-4649-938e-41397034bd56" providerId="AD" clId="Web-{0813DAC1-50AE-2B77-177A-8149388AD2A5}" dt="2022-11-11T05:19:33.458" v="816"/>
          <ac:spMkLst>
            <pc:docMk/>
            <pc:sldMk cId="0" sldId="260"/>
            <ac:spMk id="9" creationId="{7F6CC8EF-8826-32C6-15F3-716E1E5ADDC8}"/>
          </ac:spMkLst>
        </pc:spChg>
        <pc:spChg chg="add mod">
          <ac:chgData name="Digvijay Sarak Patil" userId="S::digvijay21@iitk.ac.in::04cfbe83-a408-4649-938e-41397034bd56" providerId="AD" clId="Web-{0813DAC1-50AE-2B77-177A-8149388AD2A5}" dt="2022-11-11T05:24:03.997" v="839" actId="20577"/>
          <ac:spMkLst>
            <pc:docMk/>
            <pc:sldMk cId="0" sldId="260"/>
            <ac:spMk id="11" creationId="{D6700CC8-01E2-FFF5-78E5-A27000B2D6A0}"/>
          </ac:spMkLst>
        </pc:spChg>
        <pc:spChg chg="del">
          <ac:chgData name="Digvijay Sarak Patil" userId="S::digvijay21@iitk.ac.in::04cfbe83-a408-4649-938e-41397034bd56" providerId="AD" clId="Web-{0813DAC1-50AE-2B77-177A-8149388AD2A5}" dt="2022-11-11T05:23:05.792" v="831"/>
          <ac:spMkLst>
            <pc:docMk/>
            <pc:sldMk cId="0" sldId="260"/>
            <ac:spMk id="175" creationId="{00000000-0000-0000-0000-000000000000}"/>
          </ac:spMkLst>
        </pc:spChg>
        <pc:spChg chg="del">
          <ac:chgData name="Digvijay Sarak Patil" userId="S::digvijay21@iitk.ac.in::04cfbe83-a408-4649-938e-41397034bd56" providerId="AD" clId="Web-{0813DAC1-50AE-2B77-177A-8149388AD2A5}" dt="2022-11-11T05:22:14.665" v="823"/>
          <ac:spMkLst>
            <pc:docMk/>
            <pc:sldMk cId="0" sldId="260"/>
            <ac:spMk id="176" creationId="{00000000-0000-0000-0000-000000000000}"/>
          </ac:spMkLst>
        </pc:spChg>
        <pc:spChg chg="del">
          <ac:chgData name="Digvijay Sarak Patil" userId="S::digvijay21@iitk.ac.in::04cfbe83-a408-4649-938e-41397034bd56" providerId="AD" clId="Web-{0813DAC1-50AE-2B77-177A-8149388AD2A5}" dt="2022-11-11T05:19:58.131" v="818"/>
          <ac:spMkLst>
            <pc:docMk/>
            <pc:sldMk cId="0" sldId="260"/>
            <ac:spMk id="177" creationId="{00000000-0000-0000-0000-000000000000}"/>
          </ac:spMkLst>
        </pc:spChg>
        <pc:spChg chg="mod">
          <ac:chgData name="Digvijay Sarak Patil" userId="S::digvijay21@iitk.ac.in::04cfbe83-a408-4649-938e-41397034bd56" providerId="AD" clId="Web-{0813DAC1-50AE-2B77-177A-8149388AD2A5}" dt="2022-11-11T04:27:13.155" v="640" actId="20577"/>
          <ac:spMkLst>
            <pc:docMk/>
            <pc:sldMk cId="0" sldId="260"/>
            <ac:spMk id="178" creationId="{00000000-0000-0000-0000-000000000000}"/>
          </ac:spMkLst>
        </pc:spChg>
        <pc:spChg chg="mod">
          <ac:chgData name="Digvijay Sarak Patil" userId="S::digvijay21@iitk.ac.in::04cfbe83-a408-4649-938e-41397034bd56" providerId="AD" clId="Web-{0813DAC1-50AE-2B77-177A-8149388AD2A5}" dt="2022-11-11T04:32:22.585" v="680" actId="20577"/>
          <ac:spMkLst>
            <pc:docMk/>
            <pc:sldMk cId="0" sldId="260"/>
            <ac:spMk id="179" creationId="{00000000-0000-0000-0000-000000000000}"/>
          </ac:spMkLst>
        </pc:spChg>
        <pc:spChg chg="del mod">
          <ac:chgData name="Digvijay Sarak Patil" userId="S::digvijay21@iitk.ac.in::04cfbe83-a408-4649-938e-41397034bd56" providerId="AD" clId="Web-{0813DAC1-50AE-2B77-177A-8149388AD2A5}" dt="2022-11-11T04:32:20.070" v="678"/>
          <ac:spMkLst>
            <pc:docMk/>
            <pc:sldMk cId="0" sldId="260"/>
            <ac:spMk id="180" creationId="{00000000-0000-0000-0000-000000000000}"/>
          </ac:spMkLst>
        </pc:spChg>
        <pc:spChg chg="del mod">
          <ac:chgData name="Digvijay Sarak Patil" userId="S::digvijay21@iitk.ac.in::04cfbe83-a408-4649-938e-41397034bd56" providerId="AD" clId="Web-{0813DAC1-50AE-2B77-177A-8149388AD2A5}" dt="2022-11-11T05:05:48.655" v="767"/>
          <ac:spMkLst>
            <pc:docMk/>
            <pc:sldMk cId="0" sldId="260"/>
            <ac:spMk id="181" creationId="{00000000-0000-0000-0000-000000000000}"/>
          </ac:spMkLst>
        </pc:spChg>
        <pc:spChg chg="del mod">
          <ac:chgData name="Digvijay Sarak Patil" userId="S::digvijay21@iitk.ac.in::04cfbe83-a408-4649-938e-41397034bd56" providerId="AD" clId="Web-{0813DAC1-50AE-2B77-177A-8149388AD2A5}" dt="2022-11-11T04:39:42.238" v="720"/>
          <ac:spMkLst>
            <pc:docMk/>
            <pc:sldMk cId="0" sldId="260"/>
            <ac:spMk id="182" creationId="{00000000-0000-0000-0000-000000000000}"/>
          </ac:spMkLst>
        </pc:spChg>
        <pc:spChg chg="del mod">
          <ac:chgData name="Digvijay Sarak Patil" userId="S::digvijay21@iitk.ac.in::04cfbe83-a408-4649-938e-41397034bd56" providerId="AD" clId="Web-{0813DAC1-50AE-2B77-177A-8149388AD2A5}" dt="2022-11-11T04:40:26.286" v="724"/>
          <ac:spMkLst>
            <pc:docMk/>
            <pc:sldMk cId="0" sldId="260"/>
            <ac:spMk id="183" creationId="{00000000-0000-0000-0000-000000000000}"/>
          </ac:spMkLst>
        </pc:spChg>
        <pc:spChg chg="del">
          <ac:chgData name="Digvijay Sarak Patil" userId="S::digvijay21@iitk.ac.in::04cfbe83-a408-4649-938e-41397034bd56" providerId="AD" clId="Web-{0813DAC1-50AE-2B77-177A-8149388AD2A5}" dt="2022-11-11T04:40:28.692" v="725"/>
          <ac:spMkLst>
            <pc:docMk/>
            <pc:sldMk cId="0" sldId="260"/>
            <ac:spMk id="184" creationId="{00000000-0000-0000-0000-000000000000}"/>
          </ac:spMkLst>
        </pc:spChg>
        <pc:spChg chg="del">
          <ac:chgData name="Digvijay Sarak Patil" userId="S::digvijay21@iitk.ac.in::04cfbe83-a408-4649-938e-41397034bd56" providerId="AD" clId="Web-{0813DAC1-50AE-2B77-177A-8149388AD2A5}" dt="2022-11-11T05:22:21.916" v="824"/>
          <ac:spMkLst>
            <pc:docMk/>
            <pc:sldMk cId="0" sldId="260"/>
            <ac:spMk id="221" creationId="{00000000-0000-0000-0000-000000000000}"/>
          </ac:spMkLst>
        </pc:spChg>
        <pc:spChg chg="del">
          <ac:chgData name="Digvijay Sarak Patil" userId="S::digvijay21@iitk.ac.in::04cfbe83-a408-4649-938e-41397034bd56" providerId="AD" clId="Web-{0813DAC1-50AE-2B77-177A-8149388AD2A5}" dt="2022-11-11T05:22:12.494" v="822"/>
          <ac:spMkLst>
            <pc:docMk/>
            <pc:sldMk cId="0" sldId="260"/>
            <ac:spMk id="224" creationId="{00000000-0000-0000-0000-000000000000}"/>
          </ac:spMkLst>
        </pc:spChg>
        <pc:grpChg chg="del">
          <ac:chgData name="Digvijay Sarak Patil" userId="S::digvijay21@iitk.ac.in::04cfbe83-a408-4649-938e-41397034bd56" providerId="AD" clId="Web-{0813DAC1-50AE-2B77-177A-8149388AD2A5}" dt="2022-11-11T05:23:01.667" v="830"/>
          <ac:grpSpMkLst>
            <pc:docMk/>
            <pc:sldMk cId="0" sldId="260"/>
            <ac:grpSpMk id="185" creationId="{00000000-0000-0000-0000-000000000000}"/>
          </ac:grpSpMkLst>
        </pc:grpChg>
        <pc:grpChg chg="del">
          <ac:chgData name="Digvijay Sarak Patil" userId="S::digvijay21@iitk.ac.in::04cfbe83-a408-4649-938e-41397034bd56" providerId="AD" clId="Web-{0813DAC1-50AE-2B77-177A-8149388AD2A5}" dt="2022-11-11T05:19:47.177" v="817"/>
          <ac:grpSpMkLst>
            <pc:docMk/>
            <pc:sldMk cId="0" sldId="260"/>
            <ac:grpSpMk id="200" creationId="{00000000-0000-0000-0000-000000000000}"/>
          </ac:grpSpMkLst>
        </pc:grpChg>
        <pc:grpChg chg="del">
          <ac:chgData name="Digvijay Sarak Patil" userId="S::digvijay21@iitk.ac.in::04cfbe83-a408-4649-938e-41397034bd56" providerId="AD" clId="Web-{0813DAC1-50AE-2B77-177A-8149388AD2A5}" dt="2022-11-11T05:22:30.025" v="825"/>
          <ac:grpSpMkLst>
            <pc:docMk/>
            <pc:sldMk cId="0" sldId="260"/>
            <ac:grpSpMk id="210" creationId="{00000000-0000-0000-0000-000000000000}"/>
          </ac:grpSpMkLst>
        </pc:grpChg>
        <pc:picChg chg="add mod">
          <ac:chgData name="Digvijay Sarak Patil" userId="S::digvijay21@iitk.ac.in::04cfbe83-a408-4649-938e-41397034bd56" providerId="AD" clId="Web-{0813DAC1-50AE-2B77-177A-8149388AD2A5}" dt="2022-11-11T05:22:56.417" v="829" actId="14100"/>
          <ac:picMkLst>
            <pc:docMk/>
            <pc:sldMk cId="0" sldId="260"/>
            <ac:picMk id="12" creationId="{035313D7-A7F6-6CD6-B775-72F8938309D3}"/>
          </ac:picMkLst>
        </pc:picChg>
        <pc:picChg chg="add mod">
          <ac:chgData name="Digvijay Sarak Patil" userId="S::digvijay21@iitk.ac.in::04cfbe83-a408-4649-938e-41397034bd56" providerId="AD" clId="Web-{0813DAC1-50AE-2B77-177A-8149388AD2A5}" dt="2022-11-11T05:23:18.152" v="835" actId="14100"/>
          <ac:picMkLst>
            <pc:docMk/>
            <pc:sldMk cId="0" sldId="260"/>
            <ac:picMk id="13" creationId="{10E7AA3F-A7E6-18F6-AE77-D16FC38D39D8}"/>
          </ac:picMkLst>
        </pc:picChg>
        <pc:picChg chg="add mod">
          <ac:chgData name="Digvijay Sarak Patil" userId="S::digvijay21@iitk.ac.in::04cfbe83-a408-4649-938e-41397034bd56" providerId="AD" clId="Web-{0813DAC1-50AE-2B77-177A-8149388AD2A5}" dt="2022-11-11T05:23:25.621" v="837" actId="1076"/>
          <ac:picMkLst>
            <pc:docMk/>
            <pc:sldMk cId="0" sldId="260"/>
            <ac:picMk id="14" creationId="{0F538BB8-DDAA-F57B-1114-21975AA224B8}"/>
          </ac:picMkLst>
        </pc:picChg>
      </pc:sldChg>
      <pc:sldChg chg="addSp delSp modSp">
        <pc:chgData name="Digvijay Sarak Patil" userId="S::digvijay21@iitk.ac.in::04cfbe83-a408-4649-938e-41397034bd56" providerId="AD" clId="Web-{0813DAC1-50AE-2B77-177A-8149388AD2A5}" dt="2022-11-11T04:52:00.476" v="726" actId="1076"/>
        <pc:sldMkLst>
          <pc:docMk/>
          <pc:sldMk cId="0" sldId="275"/>
        </pc:sldMkLst>
        <pc:spChg chg="mod">
          <ac:chgData name="Digvijay Sarak Patil" userId="S::digvijay21@iitk.ac.in::04cfbe83-a408-4649-938e-41397034bd56" providerId="AD" clId="Web-{0813DAC1-50AE-2B77-177A-8149388AD2A5}" dt="2022-11-11T04:52:00.476" v="726" actId="1076"/>
          <ac:spMkLst>
            <pc:docMk/>
            <pc:sldMk cId="0" sldId="275"/>
            <ac:spMk id="550" creationId="{00000000-0000-0000-0000-000000000000}"/>
          </ac:spMkLst>
        </pc:spChg>
        <pc:spChg chg="mod">
          <ac:chgData name="Digvijay Sarak Patil" userId="S::digvijay21@iitk.ac.in::04cfbe83-a408-4649-938e-41397034bd56" providerId="AD" clId="Web-{0813DAC1-50AE-2B77-177A-8149388AD2A5}" dt="2022-11-10T21:15:09.669" v="122" actId="20577"/>
          <ac:spMkLst>
            <pc:docMk/>
            <pc:sldMk cId="0" sldId="275"/>
            <ac:spMk id="551" creationId="{00000000-0000-0000-0000-000000000000}"/>
          </ac:spMkLst>
        </pc:spChg>
        <pc:grpChg chg="del">
          <ac:chgData name="Digvijay Sarak Patil" userId="S::digvijay21@iitk.ac.in::04cfbe83-a408-4649-938e-41397034bd56" providerId="AD" clId="Web-{0813DAC1-50AE-2B77-177A-8149388AD2A5}" dt="2022-11-11T03:27:36.992" v="513"/>
          <ac:grpSpMkLst>
            <pc:docMk/>
            <pc:sldMk cId="0" sldId="275"/>
            <ac:grpSpMk id="552" creationId="{00000000-0000-0000-0000-000000000000}"/>
          </ac:grpSpMkLst>
        </pc:grpChg>
        <pc:picChg chg="add mod">
          <ac:chgData name="Digvijay Sarak Patil" userId="S::digvijay21@iitk.ac.in::04cfbe83-a408-4649-938e-41397034bd56" providerId="AD" clId="Web-{0813DAC1-50AE-2B77-177A-8149388AD2A5}" dt="2022-11-11T03:32:35.906" v="517" actId="14100"/>
          <ac:picMkLst>
            <pc:docMk/>
            <pc:sldMk cId="0" sldId="275"/>
            <ac:picMk id="2" creationId="{F1B657BA-C5FF-4274-AEF9-E0B0789F2A8F}"/>
          </ac:picMkLst>
        </pc:picChg>
        <pc:picChg chg="del">
          <ac:chgData name="Digvijay Sarak Patil" userId="S::digvijay21@iitk.ac.in::04cfbe83-a408-4649-938e-41397034bd56" providerId="AD" clId="Web-{0813DAC1-50AE-2B77-177A-8149388AD2A5}" dt="2022-11-11T03:27:40.742" v="514"/>
          <ac:picMkLst>
            <pc:docMk/>
            <pc:sldMk cId="0" sldId="275"/>
            <ac:picMk id="555" creationId="{00000000-0000-0000-0000-000000000000}"/>
          </ac:picMkLst>
        </pc:picChg>
        <pc:picChg chg="del">
          <ac:chgData name="Digvijay Sarak Patil" userId="S::digvijay21@iitk.ac.in::04cfbe83-a408-4649-938e-41397034bd56" providerId="AD" clId="Web-{0813DAC1-50AE-2B77-177A-8149388AD2A5}" dt="2022-11-11T03:27:33.008" v="512"/>
          <ac:picMkLst>
            <pc:docMk/>
            <pc:sldMk cId="0" sldId="275"/>
            <ac:picMk id="556" creationId="{00000000-0000-0000-0000-000000000000}"/>
          </ac:picMkLst>
        </pc:picChg>
      </pc:sldChg>
      <pc:sldChg chg="modSp">
        <pc:chgData name="Digvijay Sarak Patil" userId="S::digvijay21@iitk.ac.in::04cfbe83-a408-4649-938e-41397034bd56" providerId="AD" clId="Web-{0813DAC1-50AE-2B77-177A-8149388AD2A5}" dt="2022-11-11T04:56:32.390" v="728" actId="20577"/>
        <pc:sldMkLst>
          <pc:docMk/>
          <pc:sldMk cId="0" sldId="278"/>
        </pc:sldMkLst>
        <pc:spChg chg="mod">
          <ac:chgData name="Digvijay Sarak Patil" userId="S::digvijay21@iitk.ac.in::04cfbe83-a408-4649-938e-41397034bd56" providerId="AD" clId="Web-{0813DAC1-50AE-2B77-177A-8149388AD2A5}" dt="2022-11-11T04:56:32.390" v="728" actId="20577"/>
          <ac:spMkLst>
            <pc:docMk/>
            <pc:sldMk cId="0" sldId="278"/>
            <ac:spMk id="587" creationId="{00000000-0000-0000-0000-000000000000}"/>
          </ac:spMkLst>
        </pc:spChg>
      </pc:sldChg>
      <pc:sldChg chg="addSp delSp modSp">
        <pc:chgData name="Digvijay Sarak Patil" userId="S::digvijay21@iitk.ac.in::04cfbe83-a408-4649-938e-41397034bd56" providerId="AD" clId="Web-{0813DAC1-50AE-2B77-177A-8149388AD2A5}" dt="2022-11-11T05:29:04.473" v="847" actId="20577"/>
        <pc:sldMkLst>
          <pc:docMk/>
          <pc:sldMk cId="391270013" sldId="302"/>
        </pc:sldMkLst>
        <pc:spChg chg="add mod">
          <ac:chgData name="Digvijay Sarak Patil" userId="S::digvijay21@iitk.ac.in::04cfbe83-a408-4649-938e-41397034bd56" providerId="AD" clId="Web-{0813DAC1-50AE-2B77-177A-8149388AD2A5}" dt="2022-11-11T05:29:04.473" v="847" actId="20577"/>
          <ac:spMkLst>
            <pc:docMk/>
            <pc:sldMk cId="391270013" sldId="302"/>
            <ac:spMk id="2" creationId="{01C88700-704E-6470-A54B-AE45577E47CC}"/>
          </ac:spMkLst>
        </pc:spChg>
        <pc:spChg chg="mod">
          <ac:chgData name="Digvijay Sarak Patil" userId="S::digvijay21@iitk.ac.in::04cfbe83-a408-4649-938e-41397034bd56" providerId="AD" clId="Web-{0813DAC1-50AE-2B77-177A-8149388AD2A5}" dt="2022-11-10T21:36:44.062" v="284" actId="1076"/>
          <ac:spMkLst>
            <pc:docMk/>
            <pc:sldMk cId="391270013" sldId="302"/>
            <ac:spMk id="550" creationId="{00000000-0000-0000-0000-000000000000}"/>
          </ac:spMkLst>
        </pc:spChg>
        <pc:spChg chg="mod">
          <ac:chgData name="Digvijay Sarak Patil" userId="S::digvijay21@iitk.ac.in::04cfbe83-a408-4649-938e-41397034bd56" providerId="AD" clId="Web-{0813DAC1-50AE-2B77-177A-8149388AD2A5}" dt="2022-11-11T03:04:16.848" v="285" actId="1076"/>
          <ac:spMkLst>
            <pc:docMk/>
            <pc:sldMk cId="391270013" sldId="302"/>
            <ac:spMk id="551" creationId="{00000000-0000-0000-0000-000000000000}"/>
          </ac:spMkLst>
        </pc:spChg>
        <pc:spChg chg="del topLvl">
          <ac:chgData name="Digvijay Sarak Patil" userId="S::digvijay21@iitk.ac.in::04cfbe83-a408-4649-938e-41397034bd56" providerId="AD" clId="Web-{0813DAC1-50AE-2B77-177A-8149388AD2A5}" dt="2022-11-10T21:19:29.054" v="128"/>
          <ac:spMkLst>
            <pc:docMk/>
            <pc:sldMk cId="391270013" sldId="302"/>
            <ac:spMk id="553" creationId="{00000000-0000-0000-0000-000000000000}"/>
          </ac:spMkLst>
        </pc:spChg>
        <pc:spChg chg="del topLvl">
          <ac:chgData name="Digvijay Sarak Patil" userId="S::digvijay21@iitk.ac.in::04cfbe83-a408-4649-938e-41397034bd56" providerId="AD" clId="Web-{0813DAC1-50AE-2B77-177A-8149388AD2A5}" dt="2022-11-10T21:35:33.247" v="270"/>
          <ac:spMkLst>
            <pc:docMk/>
            <pc:sldMk cId="391270013" sldId="302"/>
            <ac:spMk id="554" creationId="{00000000-0000-0000-0000-000000000000}"/>
          </ac:spMkLst>
        </pc:spChg>
        <pc:grpChg chg="del">
          <ac:chgData name="Digvijay Sarak Patil" userId="S::digvijay21@iitk.ac.in::04cfbe83-a408-4649-938e-41397034bd56" providerId="AD" clId="Web-{0813DAC1-50AE-2B77-177A-8149388AD2A5}" dt="2022-11-10T21:19:29.054" v="128"/>
          <ac:grpSpMkLst>
            <pc:docMk/>
            <pc:sldMk cId="391270013" sldId="302"/>
            <ac:grpSpMk id="552" creationId="{00000000-0000-0000-0000-000000000000}"/>
          </ac:grpSpMkLst>
        </pc:grpChg>
        <pc:picChg chg="add mod">
          <ac:chgData name="Digvijay Sarak Patil" userId="S::digvijay21@iitk.ac.in::04cfbe83-a408-4649-938e-41397034bd56" providerId="AD" clId="Web-{0813DAC1-50AE-2B77-177A-8149388AD2A5}" dt="2022-11-11T03:27:17.335" v="511" actId="14100"/>
          <ac:picMkLst>
            <pc:docMk/>
            <pc:sldMk cId="391270013" sldId="302"/>
            <ac:picMk id="3" creationId="{22AC8B50-DCAA-7E9A-6FBE-5F7FF5F1E1C5}"/>
          </ac:picMkLst>
        </pc:picChg>
        <pc:picChg chg="del">
          <ac:chgData name="Digvijay Sarak Patil" userId="S::digvijay21@iitk.ac.in::04cfbe83-a408-4649-938e-41397034bd56" providerId="AD" clId="Web-{0813DAC1-50AE-2B77-177A-8149388AD2A5}" dt="2022-11-10T21:19:35.758" v="129"/>
          <ac:picMkLst>
            <pc:docMk/>
            <pc:sldMk cId="391270013" sldId="302"/>
            <ac:picMk id="555" creationId="{00000000-0000-0000-0000-000000000000}"/>
          </ac:picMkLst>
        </pc:picChg>
        <pc:picChg chg="del">
          <ac:chgData name="Digvijay Sarak Patil" userId="S::digvijay21@iitk.ac.in::04cfbe83-a408-4649-938e-41397034bd56" providerId="AD" clId="Web-{0813DAC1-50AE-2B77-177A-8149388AD2A5}" dt="2022-11-10T21:19:23.648" v="127"/>
          <ac:picMkLst>
            <pc:docMk/>
            <pc:sldMk cId="391270013" sldId="302"/>
            <ac:picMk id="556" creationId="{00000000-0000-0000-0000-000000000000}"/>
          </ac:picMkLst>
        </pc:picChg>
      </pc:sldChg>
      <pc:sldChg chg="addSp delSp modSp">
        <pc:chgData name="Digvijay Sarak Patil" userId="S::digvijay21@iitk.ac.in::04cfbe83-a408-4649-938e-41397034bd56" providerId="AD" clId="Web-{0813DAC1-50AE-2B77-177A-8149388AD2A5}" dt="2022-11-11T03:26:01.646" v="507" actId="14100"/>
        <pc:sldMkLst>
          <pc:docMk/>
          <pc:sldMk cId="2876202910" sldId="303"/>
        </pc:sldMkLst>
        <pc:spChg chg="add mod">
          <ac:chgData name="Digvijay Sarak Patil" userId="S::digvijay21@iitk.ac.in::04cfbe83-a408-4649-938e-41397034bd56" providerId="AD" clId="Web-{0813DAC1-50AE-2B77-177A-8149388AD2A5}" dt="2022-11-11T03:14:54.098" v="449" actId="1076"/>
          <ac:spMkLst>
            <pc:docMk/>
            <pc:sldMk cId="2876202910" sldId="303"/>
            <ac:spMk id="3" creationId="{DA4595FA-A4DA-5681-C5BF-F2E92D09DCCA}"/>
          </ac:spMkLst>
        </pc:spChg>
        <pc:spChg chg="mod">
          <ac:chgData name="Digvijay Sarak Patil" userId="S::digvijay21@iitk.ac.in::04cfbe83-a408-4649-938e-41397034bd56" providerId="AD" clId="Web-{0813DAC1-50AE-2B77-177A-8149388AD2A5}" dt="2022-11-11T03:05:18.209" v="289" actId="1076"/>
          <ac:spMkLst>
            <pc:docMk/>
            <pc:sldMk cId="2876202910" sldId="303"/>
            <ac:spMk id="550" creationId="{00000000-0000-0000-0000-000000000000}"/>
          </ac:spMkLst>
        </pc:spChg>
        <pc:spChg chg="del mod">
          <ac:chgData name="Digvijay Sarak Patil" userId="S::digvijay21@iitk.ac.in::04cfbe83-a408-4649-938e-41397034bd56" providerId="AD" clId="Web-{0813DAC1-50AE-2B77-177A-8149388AD2A5}" dt="2022-11-11T03:06:27.507" v="291"/>
          <ac:spMkLst>
            <pc:docMk/>
            <pc:sldMk cId="2876202910" sldId="303"/>
            <ac:spMk id="551" creationId="{00000000-0000-0000-0000-000000000000}"/>
          </ac:spMkLst>
        </pc:spChg>
        <pc:grpChg chg="del">
          <ac:chgData name="Digvijay Sarak Patil" userId="S::digvijay21@iitk.ac.in::04cfbe83-a408-4649-938e-41397034bd56" providerId="AD" clId="Web-{0813DAC1-50AE-2B77-177A-8149388AD2A5}" dt="2022-11-11T03:04:49.333" v="288"/>
          <ac:grpSpMkLst>
            <pc:docMk/>
            <pc:sldMk cId="2876202910" sldId="303"/>
            <ac:grpSpMk id="552" creationId="{00000000-0000-0000-0000-000000000000}"/>
          </ac:grpSpMkLst>
        </pc:grpChg>
        <pc:picChg chg="add mod">
          <ac:chgData name="Digvijay Sarak Patil" userId="S::digvijay21@iitk.ac.in::04cfbe83-a408-4649-938e-41397034bd56" providerId="AD" clId="Web-{0813DAC1-50AE-2B77-177A-8149388AD2A5}" dt="2022-11-11T03:26:01.646" v="507" actId="14100"/>
          <ac:picMkLst>
            <pc:docMk/>
            <pc:sldMk cId="2876202910" sldId="303"/>
            <ac:picMk id="4" creationId="{8CF07BFD-ABC1-4020-1C5E-9F415440048F}"/>
          </ac:picMkLst>
        </pc:picChg>
        <pc:picChg chg="del">
          <ac:chgData name="Digvijay Sarak Patil" userId="S::digvijay21@iitk.ac.in::04cfbe83-a408-4649-938e-41397034bd56" providerId="AD" clId="Web-{0813DAC1-50AE-2B77-177A-8149388AD2A5}" dt="2022-11-11T03:04:45.255" v="287"/>
          <ac:picMkLst>
            <pc:docMk/>
            <pc:sldMk cId="2876202910" sldId="303"/>
            <ac:picMk id="555" creationId="{00000000-0000-0000-0000-000000000000}"/>
          </ac:picMkLst>
        </pc:picChg>
        <pc:picChg chg="del">
          <ac:chgData name="Digvijay Sarak Patil" userId="S::digvijay21@iitk.ac.in::04cfbe83-a408-4649-938e-41397034bd56" providerId="AD" clId="Web-{0813DAC1-50AE-2B77-177A-8149388AD2A5}" dt="2022-11-11T03:04:38.676" v="286"/>
          <ac:picMkLst>
            <pc:docMk/>
            <pc:sldMk cId="2876202910" sldId="303"/>
            <ac:picMk id="556" creationId="{00000000-0000-0000-0000-000000000000}"/>
          </ac:picMkLst>
        </pc:picChg>
      </pc:sldChg>
      <pc:sldChg chg="addSp delSp modSp">
        <pc:chgData name="Digvijay Sarak Patil" userId="S::digvijay21@iitk.ac.in::04cfbe83-a408-4649-938e-41397034bd56" providerId="AD" clId="Web-{0813DAC1-50AE-2B77-177A-8149388AD2A5}" dt="2022-11-11T04:26:32.435" v="631" actId="20577"/>
        <pc:sldMkLst>
          <pc:docMk/>
          <pc:sldMk cId="3050131366" sldId="304"/>
        </pc:sldMkLst>
        <pc:spChg chg="add mod">
          <ac:chgData name="Digvijay Sarak Patil" userId="S::digvijay21@iitk.ac.in::04cfbe83-a408-4649-938e-41397034bd56" providerId="AD" clId="Web-{0813DAC1-50AE-2B77-177A-8149388AD2A5}" dt="2022-11-11T04:26:32.435" v="631" actId="20577"/>
          <ac:spMkLst>
            <pc:docMk/>
            <pc:sldMk cId="3050131366" sldId="304"/>
            <ac:spMk id="3" creationId="{619CA5DE-629F-B020-53D2-AE744DC6BD93}"/>
          </ac:spMkLst>
        </pc:spChg>
        <pc:spChg chg="mod">
          <ac:chgData name="Digvijay Sarak Patil" userId="S::digvijay21@iitk.ac.in::04cfbe83-a408-4649-938e-41397034bd56" providerId="AD" clId="Web-{0813DAC1-50AE-2B77-177A-8149388AD2A5}" dt="2022-11-11T03:38:13.336" v="521" actId="1076"/>
          <ac:spMkLst>
            <pc:docMk/>
            <pc:sldMk cId="3050131366" sldId="304"/>
            <ac:spMk id="550" creationId="{00000000-0000-0000-0000-000000000000}"/>
          </ac:spMkLst>
        </pc:spChg>
        <pc:spChg chg="del mod">
          <ac:chgData name="Digvijay Sarak Patil" userId="S::digvijay21@iitk.ac.in::04cfbe83-a408-4649-938e-41397034bd56" providerId="AD" clId="Web-{0813DAC1-50AE-2B77-177A-8149388AD2A5}" dt="2022-11-11T03:38:32.415" v="524"/>
          <ac:spMkLst>
            <pc:docMk/>
            <pc:sldMk cId="3050131366" sldId="304"/>
            <ac:spMk id="551" creationId="{00000000-0000-0000-0000-000000000000}"/>
          </ac:spMkLst>
        </pc:spChg>
        <pc:grpChg chg="del">
          <ac:chgData name="Digvijay Sarak Patil" userId="S::digvijay21@iitk.ac.in::04cfbe83-a408-4649-938e-41397034bd56" providerId="AD" clId="Web-{0813DAC1-50AE-2B77-177A-8149388AD2A5}" dt="2022-11-11T03:32:56.563" v="519"/>
          <ac:grpSpMkLst>
            <pc:docMk/>
            <pc:sldMk cId="3050131366" sldId="304"/>
            <ac:grpSpMk id="552" creationId="{00000000-0000-0000-0000-000000000000}"/>
          </ac:grpSpMkLst>
        </pc:grpChg>
        <pc:picChg chg="del">
          <ac:chgData name="Digvijay Sarak Patil" userId="S::digvijay21@iitk.ac.in::04cfbe83-a408-4649-938e-41397034bd56" providerId="AD" clId="Web-{0813DAC1-50AE-2B77-177A-8149388AD2A5}" dt="2022-11-11T03:33:00.453" v="520"/>
          <ac:picMkLst>
            <pc:docMk/>
            <pc:sldMk cId="3050131366" sldId="304"/>
            <ac:picMk id="555" creationId="{00000000-0000-0000-0000-000000000000}"/>
          </ac:picMkLst>
        </pc:picChg>
        <pc:picChg chg="del">
          <ac:chgData name="Digvijay Sarak Patil" userId="S::digvijay21@iitk.ac.in::04cfbe83-a408-4649-938e-41397034bd56" providerId="AD" clId="Web-{0813DAC1-50AE-2B77-177A-8149388AD2A5}" dt="2022-11-11T03:32:52.375" v="518"/>
          <ac:picMkLst>
            <pc:docMk/>
            <pc:sldMk cId="3050131366" sldId="304"/>
            <ac:picMk id="556" creationId="{00000000-0000-0000-0000-000000000000}"/>
          </ac:picMkLst>
        </pc:picChg>
      </pc:sldChg>
      <pc:sldChg chg="addSp delSp modSp add del ord replId">
        <pc:chgData name="Digvijay Sarak Patil" userId="S::digvijay21@iitk.ac.in::04cfbe83-a408-4649-938e-41397034bd56" providerId="AD" clId="Web-{0813DAC1-50AE-2B77-177A-8149388AD2A5}" dt="2022-11-11T04:58:16.580" v="742"/>
        <pc:sldMkLst>
          <pc:docMk/>
          <pc:sldMk cId="1480310285" sldId="306"/>
        </pc:sldMkLst>
        <pc:spChg chg="add mod">
          <ac:chgData name="Digvijay Sarak Patil" userId="S::digvijay21@iitk.ac.in::04cfbe83-a408-4649-938e-41397034bd56" providerId="AD" clId="Web-{0813DAC1-50AE-2B77-177A-8149388AD2A5}" dt="2022-11-11T04:57:59.236" v="739"/>
          <ac:spMkLst>
            <pc:docMk/>
            <pc:sldMk cId="1480310285" sldId="306"/>
            <ac:spMk id="3" creationId="{F97B4ADC-578F-E25D-6B57-7A22DD13216F}"/>
          </ac:spMkLst>
        </pc:spChg>
        <pc:spChg chg="mod">
          <ac:chgData name="Digvijay Sarak Patil" userId="S::digvijay21@iitk.ac.in::04cfbe83-a408-4649-938e-41397034bd56" providerId="AD" clId="Web-{0813DAC1-50AE-2B77-177A-8149388AD2A5}" dt="2022-11-11T04:57:49.376" v="738" actId="20577"/>
          <ac:spMkLst>
            <pc:docMk/>
            <pc:sldMk cId="1480310285" sldId="306"/>
            <ac:spMk id="586" creationId="{00000000-0000-0000-0000-000000000000}"/>
          </ac:spMkLst>
        </pc:spChg>
        <pc:spChg chg="del">
          <ac:chgData name="Digvijay Sarak Patil" userId="S::digvijay21@iitk.ac.in::04cfbe83-a408-4649-938e-41397034bd56" providerId="AD" clId="Web-{0813DAC1-50AE-2B77-177A-8149388AD2A5}" dt="2022-11-11T04:57:59.236" v="739"/>
          <ac:spMkLst>
            <pc:docMk/>
            <pc:sldMk cId="1480310285" sldId="306"/>
            <ac:spMk id="587" creationId="{00000000-0000-0000-0000-000000000000}"/>
          </ac:spMkLst>
        </pc:spChg>
        <pc:spChg chg="mod">
          <ac:chgData name="Digvijay Sarak Patil" userId="S::digvijay21@iitk.ac.in::04cfbe83-a408-4649-938e-41397034bd56" providerId="AD" clId="Web-{0813DAC1-50AE-2B77-177A-8149388AD2A5}" dt="2022-11-11T04:57:59.658" v="741" actId="20577"/>
          <ac:spMkLst>
            <pc:docMk/>
            <pc:sldMk cId="1480310285" sldId="306"/>
            <ac:spMk id="588" creationId="{00000000-0000-0000-0000-000000000000}"/>
          </ac:spMkLst>
        </pc:spChg>
      </pc:sldChg>
      <pc:sldChg chg="addSp delSp modSp add ord replId">
        <pc:chgData name="Digvijay Sarak Patil" userId="S::digvijay21@iitk.ac.in::04cfbe83-a408-4649-938e-41397034bd56" providerId="AD" clId="Web-{0813DAC1-50AE-2B77-177A-8149388AD2A5}" dt="2022-11-11T05:02:03.649" v="765" actId="14100"/>
        <pc:sldMkLst>
          <pc:docMk/>
          <pc:sldMk cId="2682956906" sldId="307"/>
        </pc:sldMkLst>
        <pc:spChg chg="add mod">
          <ac:chgData name="Digvijay Sarak Patil" userId="S::digvijay21@iitk.ac.in::04cfbe83-a408-4649-938e-41397034bd56" providerId="AD" clId="Web-{0813DAC1-50AE-2B77-177A-8149388AD2A5}" dt="2022-11-11T05:00:56.209" v="760" actId="1076"/>
          <ac:spMkLst>
            <pc:docMk/>
            <pc:sldMk cId="2682956906" sldId="307"/>
            <ac:spMk id="3" creationId="{8C8268F4-2540-2EF5-30DE-5100F9570261}"/>
          </ac:spMkLst>
        </pc:spChg>
        <pc:spChg chg="del">
          <ac:chgData name="Digvijay Sarak Patil" userId="S::digvijay21@iitk.ac.in::04cfbe83-a408-4649-938e-41397034bd56" providerId="AD" clId="Web-{0813DAC1-50AE-2B77-177A-8149388AD2A5}" dt="2022-11-11T05:00:05.833" v="749"/>
          <ac:spMkLst>
            <pc:docMk/>
            <pc:sldMk cId="2682956906" sldId="307"/>
            <ac:spMk id="419" creationId="{00000000-0000-0000-0000-000000000000}"/>
          </ac:spMkLst>
        </pc:spChg>
        <pc:spChg chg="del">
          <ac:chgData name="Digvijay Sarak Patil" userId="S::digvijay21@iitk.ac.in::04cfbe83-a408-4649-938e-41397034bd56" providerId="AD" clId="Web-{0813DAC1-50AE-2B77-177A-8149388AD2A5}" dt="2022-11-11T05:00:03.067" v="748"/>
          <ac:spMkLst>
            <pc:docMk/>
            <pc:sldMk cId="2682956906" sldId="307"/>
            <ac:spMk id="421" creationId="{00000000-0000-0000-0000-000000000000}"/>
          </ac:spMkLst>
        </pc:spChg>
        <pc:spChg chg="del mod">
          <ac:chgData name="Digvijay Sarak Patil" userId="S::digvijay21@iitk.ac.in::04cfbe83-a408-4649-938e-41397034bd56" providerId="AD" clId="Web-{0813DAC1-50AE-2B77-177A-8149388AD2A5}" dt="2022-11-11T05:00:00.427" v="747"/>
          <ac:spMkLst>
            <pc:docMk/>
            <pc:sldMk cId="2682956906" sldId="307"/>
            <ac:spMk id="422" creationId="{00000000-0000-0000-0000-000000000000}"/>
          </ac:spMkLst>
        </pc:spChg>
        <pc:picChg chg="add mod">
          <ac:chgData name="Digvijay Sarak Patil" userId="S::digvijay21@iitk.ac.in::04cfbe83-a408-4649-938e-41397034bd56" providerId="AD" clId="Web-{0813DAC1-50AE-2B77-177A-8149388AD2A5}" dt="2022-11-11T05:02:03.649" v="765" actId="14100"/>
          <ac:picMkLst>
            <pc:docMk/>
            <pc:sldMk cId="2682956906" sldId="307"/>
            <ac:picMk id="4" creationId="{E36ACC2B-1ECD-FE4A-5BEB-6DC69518552B}"/>
          </ac:picMkLst>
        </pc:picChg>
        <pc:picChg chg="del">
          <ac:chgData name="Digvijay Sarak Patil" userId="S::digvijay21@iitk.ac.in::04cfbe83-a408-4649-938e-41397034bd56" providerId="AD" clId="Web-{0813DAC1-50AE-2B77-177A-8149388AD2A5}" dt="2022-11-11T04:59:51.958" v="745"/>
          <ac:picMkLst>
            <pc:docMk/>
            <pc:sldMk cId="2682956906" sldId="307"/>
            <ac:picMk id="420" creationId="{00000000-0000-0000-0000-000000000000}"/>
          </ac:picMkLst>
        </pc:picChg>
      </pc:sldChg>
      <pc:sldChg chg="addSp delSp modSp">
        <pc:chgData name="Digvijay Sarak Patil" userId="S::digvijay21@iitk.ac.in::04cfbe83-a408-4649-938e-41397034bd56" providerId="AD" clId="Web-{0813DAC1-50AE-2B77-177A-8149388AD2A5}" dt="2022-11-11T05:55:17.172" v="885"/>
        <pc:sldMkLst>
          <pc:docMk/>
          <pc:sldMk cId="3855852391" sldId="308"/>
        </pc:sldMkLst>
        <pc:spChg chg="mod">
          <ac:chgData name="Digvijay Sarak Patil" userId="S::digvijay21@iitk.ac.in::04cfbe83-a408-4649-938e-41397034bd56" providerId="AD" clId="Web-{0813DAC1-50AE-2B77-177A-8149388AD2A5}" dt="2022-11-11T05:53:35.154" v="871" actId="1076"/>
          <ac:spMkLst>
            <pc:docMk/>
            <pc:sldMk cId="3855852391" sldId="308"/>
            <ac:spMk id="2" creationId="{5BD191B3-6863-FD04-F2D8-5BEFD9CD7F8F}"/>
          </ac:spMkLst>
        </pc:spChg>
        <pc:spChg chg="add mod">
          <ac:chgData name="Digvijay Sarak Patil" userId="S::digvijay21@iitk.ac.in::04cfbe83-a408-4649-938e-41397034bd56" providerId="AD" clId="Web-{0813DAC1-50AE-2B77-177A-8149388AD2A5}" dt="2022-11-11T05:54:38.858" v="881"/>
          <ac:spMkLst>
            <pc:docMk/>
            <pc:sldMk cId="3855852391" sldId="308"/>
            <ac:spMk id="4" creationId="{D42B372C-425D-FC42-FE5A-079ED52BFEB7}"/>
          </ac:spMkLst>
        </pc:spChg>
        <pc:spChg chg="add">
          <ac:chgData name="Digvijay Sarak Patil" userId="S::digvijay21@iitk.ac.in::04cfbe83-a408-4649-938e-41397034bd56" providerId="AD" clId="Web-{0813DAC1-50AE-2B77-177A-8149388AD2A5}" dt="2022-11-11T05:51:42.729" v="852"/>
          <ac:spMkLst>
            <pc:docMk/>
            <pc:sldMk cId="3855852391" sldId="308"/>
            <ac:spMk id="5" creationId="{7AE402E3-000F-3A91-69A7-D452A1279A92}"/>
          </ac:spMkLst>
        </pc:spChg>
        <pc:spChg chg="add del mod">
          <ac:chgData name="Digvijay Sarak Patil" userId="S::digvijay21@iitk.ac.in::04cfbe83-a408-4649-938e-41397034bd56" providerId="AD" clId="Web-{0813DAC1-50AE-2B77-177A-8149388AD2A5}" dt="2022-11-11T05:55:17.172" v="885"/>
          <ac:spMkLst>
            <pc:docMk/>
            <pc:sldMk cId="3855852391" sldId="308"/>
            <ac:spMk id="6" creationId="{DA4FC85B-C855-BE46-A508-3D023CC91CC7}"/>
          </ac:spMkLst>
        </pc:spChg>
        <pc:spChg chg="add del">
          <ac:chgData name="Digvijay Sarak Patil" userId="S::digvijay21@iitk.ac.in::04cfbe83-a408-4649-938e-41397034bd56" providerId="AD" clId="Web-{0813DAC1-50AE-2B77-177A-8149388AD2A5}" dt="2022-11-11T05:55:14.344" v="884"/>
          <ac:spMkLst>
            <pc:docMk/>
            <pc:sldMk cId="3855852391" sldId="308"/>
            <ac:spMk id="7" creationId="{C839713E-867D-4219-0AED-17FF136CE71A}"/>
          </ac:spMkLst>
        </pc:spChg>
        <pc:spChg chg="mod">
          <ac:chgData name="Digvijay Sarak Patil" userId="S::digvijay21@iitk.ac.in::04cfbe83-a408-4649-938e-41397034bd56" providerId="AD" clId="Web-{0813DAC1-50AE-2B77-177A-8149388AD2A5}" dt="2022-11-11T05:48:49.458" v="848" actId="1076"/>
          <ac:spMkLst>
            <pc:docMk/>
            <pc:sldMk cId="3855852391" sldId="308"/>
            <ac:spMk id="550" creationId="{00000000-0000-0000-0000-000000000000}"/>
          </ac:spMkLst>
        </pc:spChg>
      </pc:sldChg>
    </pc:docChg>
  </pc:docChgLst>
  <pc:docChgLst>
    <pc:chgData name="Digvijay Sarak Patil" userId="S::digvijay21@iitk.ac.in::04cfbe83-a408-4649-938e-41397034bd56" providerId="AD" clId="Web-{7D272E70-F50A-F4F8-E1B9-A41AF81BAB09}"/>
    <pc:docChg chg="addSld modSld">
      <pc:chgData name="Digvijay Sarak Patil" userId="S::digvijay21@iitk.ac.in::04cfbe83-a408-4649-938e-41397034bd56" providerId="AD" clId="Web-{7D272E70-F50A-F4F8-E1B9-A41AF81BAB09}" dt="2022-11-11T08:10:23.289" v="35" actId="20577"/>
      <pc:docMkLst>
        <pc:docMk/>
      </pc:docMkLst>
      <pc:sldChg chg="modSp">
        <pc:chgData name="Digvijay Sarak Patil" userId="S::digvijay21@iitk.ac.in::04cfbe83-a408-4649-938e-41397034bd56" providerId="AD" clId="Web-{7D272E70-F50A-F4F8-E1B9-A41AF81BAB09}" dt="2022-11-11T07:53:42.056" v="33" actId="1076"/>
        <pc:sldMkLst>
          <pc:docMk/>
          <pc:sldMk cId="0" sldId="277"/>
        </pc:sldMkLst>
        <pc:spChg chg="mod">
          <ac:chgData name="Digvijay Sarak Patil" userId="S::digvijay21@iitk.ac.in::04cfbe83-a408-4649-938e-41397034bd56" providerId="AD" clId="Web-{7D272E70-F50A-F4F8-E1B9-A41AF81BAB09}" dt="2022-11-11T07:53:42.056" v="33" actId="1076"/>
          <ac:spMkLst>
            <pc:docMk/>
            <pc:sldMk cId="0" sldId="277"/>
            <ac:spMk id="578" creationId="{00000000-0000-0000-0000-000000000000}"/>
          </ac:spMkLst>
        </pc:spChg>
      </pc:sldChg>
      <pc:sldChg chg="addSp delSp modSp add replId">
        <pc:chgData name="Digvijay Sarak Patil" userId="S::digvijay21@iitk.ac.in::04cfbe83-a408-4649-938e-41397034bd56" providerId="AD" clId="Web-{7D272E70-F50A-F4F8-E1B9-A41AF81BAB09}" dt="2022-11-11T08:10:23.289" v="35" actId="20577"/>
        <pc:sldMkLst>
          <pc:docMk/>
          <pc:sldMk cId="2603696817" sldId="317"/>
        </pc:sldMkLst>
        <pc:spChg chg="mod">
          <ac:chgData name="Digvijay Sarak Patil" userId="S::digvijay21@iitk.ac.in::04cfbe83-a408-4649-938e-41397034bd56" providerId="AD" clId="Web-{7D272E70-F50A-F4F8-E1B9-A41AF81BAB09}" dt="2022-11-11T07:52:04.428" v="26" actId="20577"/>
          <ac:spMkLst>
            <pc:docMk/>
            <pc:sldMk cId="2603696817" sldId="317"/>
            <ac:spMk id="2" creationId="{0754E794-8AF3-51D7-2456-89AAF2EDC014}"/>
          </ac:spMkLst>
        </pc:spChg>
        <pc:spChg chg="add mod">
          <ac:chgData name="Digvijay Sarak Patil" userId="S::digvijay21@iitk.ac.in::04cfbe83-a408-4649-938e-41397034bd56" providerId="AD" clId="Web-{7D272E70-F50A-F4F8-E1B9-A41AF81BAB09}" dt="2022-11-11T07:51:11.785" v="10"/>
          <ac:spMkLst>
            <pc:docMk/>
            <pc:sldMk cId="2603696817" sldId="317"/>
            <ac:spMk id="5" creationId="{3B1F2A4C-5B41-C1D7-071B-0013A341E3B7}"/>
          </ac:spMkLst>
        </pc:spChg>
        <pc:spChg chg="mod">
          <ac:chgData name="Digvijay Sarak Patil" userId="S::digvijay21@iitk.ac.in::04cfbe83-a408-4649-938e-41397034bd56" providerId="AD" clId="Web-{7D272E70-F50A-F4F8-E1B9-A41AF81BAB09}" dt="2022-11-11T08:10:23.289" v="35" actId="20577"/>
          <ac:spMkLst>
            <pc:docMk/>
            <pc:sldMk cId="2603696817" sldId="317"/>
            <ac:spMk id="6" creationId="{4D7E2C74-F7C3-99D3-19CF-79EC137DA254}"/>
          </ac:spMkLst>
        </pc:spChg>
        <pc:spChg chg="del mod">
          <ac:chgData name="Digvijay Sarak Patil" userId="S::digvijay21@iitk.ac.in::04cfbe83-a408-4649-938e-41397034bd56" providerId="AD" clId="Web-{7D272E70-F50A-F4F8-E1B9-A41AF81BAB09}" dt="2022-11-11T07:51:05.738" v="7"/>
          <ac:spMkLst>
            <pc:docMk/>
            <pc:sldMk cId="2603696817" sldId="317"/>
            <ac:spMk id="9" creationId="{8E3A875B-B0BA-1ECA-D50F-47A5B65A0EDF}"/>
          </ac:spMkLst>
        </pc:spChg>
        <pc:spChg chg="del mod">
          <ac:chgData name="Digvijay Sarak Patil" userId="S::digvijay21@iitk.ac.in::04cfbe83-a408-4649-938e-41397034bd56" providerId="AD" clId="Web-{7D272E70-F50A-F4F8-E1B9-A41AF81BAB09}" dt="2022-11-11T07:51:11.785" v="10"/>
          <ac:spMkLst>
            <pc:docMk/>
            <pc:sldMk cId="2603696817" sldId="317"/>
            <ac:spMk id="12" creationId="{FE96C96F-9F09-0631-179E-78A7C94101A1}"/>
          </ac:spMkLst>
        </pc:spChg>
        <pc:picChg chg="del">
          <ac:chgData name="Digvijay Sarak Patil" userId="S::digvijay21@iitk.ac.in::04cfbe83-a408-4649-938e-41397034bd56" providerId="AD" clId="Web-{7D272E70-F50A-F4F8-E1B9-A41AF81BAB09}" dt="2022-11-11T07:50:54.925" v="3"/>
          <ac:picMkLst>
            <pc:docMk/>
            <pc:sldMk cId="2603696817" sldId="317"/>
            <ac:picMk id="4" creationId="{B4F80AC1-DADD-0EB6-8F1C-A4F0AD325566}"/>
          </ac:picMkLst>
        </pc:picChg>
        <pc:picChg chg="del">
          <ac:chgData name="Digvijay Sarak Patil" userId="S::digvijay21@iitk.ac.in::04cfbe83-a408-4649-938e-41397034bd56" providerId="AD" clId="Web-{7D272E70-F50A-F4F8-E1B9-A41AF81BAB09}" dt="2022-11-11T07:50:57.722" v="4"/>
          <ac:picMkLst>
            <pc:docMk/>
            <pc:sldMk cId="2603696817" sldId="317"/>
            <ac:picMk id="6" creationId="{435D249D-7CE1-58C8-D92C-7F95AE96A4B1}"/>
          </ac:picMkLst>
        </pc:picChg>
        <pc:picChg chg="add mod">
          <ac:chgData name="Digvijay Sarak Patil" userId="S::digvijay21@iitk.ac.in::04cfbe83-a408-4649-938e-41397034bd56" providerId="AD" clId="Web-{7D272E70-F50A-F4F8-E1B9-A41AF81BAB09}" dt="2022-11-11T07:52:49.976" v="32" actId="1076"/>
          <ac:picMkLst>
            <pc:docMk/>
            <pc:sldMk cId="2603696817" sldId="317"/>
            <ac:picMk id="7" creationId="{DD15CA3E-F649-D23C-A11A-1B6C717333AA}"/>
          </ac:picMkLst>
        </pc:picChg>
      </pc:sldChg>
    </pc:docChg>
  </pc:docChgLst>
  <pc:docChgLst>
    <pc:chgData name="Gaurish Bansal" userId="d359b4c6-b834-4622-97ab-c73d9bee0a77" providerId="ADAL" clId="{2B6EAE20-34FC-BA46-93DB-5E4D30C3E9F8}"/>
    <pc:docChg chg="undo custSel addSld delSld modSld sldOrd delMainMaster">
      <pc:chgData name="Gaurish Bansal" userId="d359b4c6-b834-4622-97ab-c73d9bee0a77" providerId="ADAL" clId="{2B6EAE20-34FC-BA46-93DB-5E4D30C3E9F8}" dt="2022-11-11T09:44:19.937" v="555" actId="113"/>
      <pc:docMkLst>
        <pc:docMk/>
      </pc:docMkLst>
      <pc:sldChg chg="modSp mod">
        <pc:chgData name="Gaurish Bansal" userId="d359b4c6-b834-4622-97ab-c73d9bee0a77" providerId="ADAL" clId="{2B6EAE20-34FC-BA46-93DB-5E4D30C3E9F8}" dt="2022-11-11T04:17:18.797" v="4" actId="20577"/>
        <pc:sldMkLst>
          <pc:docMk/>
          <pc:sldMk cId="0" sldId="275"/>
        </pc:sldMkLst>
        <pc:spChg chg="mod">
          <ac:chgData name="Gaurish Bansal" userId="d359b4c6-b834-4622-97ab-c73d9bee0a77" providerId="ADAL" clId="{2B6EAE20-34FC-BA46-93DB-5E4D30C3E9F8}" dt="2022-11-11T04:17:18.797" v="4" actId="20577"/>
          <ac:spMkLst>
            <pc:docMk/>
            <pc:sldMk cId="0" sldId="275"/>
            <ac:spMk id="551" creationId="{00000000-0000-0000-0000-000000000000}"/>
          </ac:spMkLst>
        </pc:spChg>
      </pc:sldChg>
      <pc:sldChg chg="addSp delSp modSp del mod ord">
        <pc:chgData name="Gaurish Bansal" userId="d359b4c6-b834-4622-97ab-c73d9bee0a77" providerId="ADAL" clId="{2B6EAE20-34FC-BA46-93DB-5E4D30C3E9F8}" dt="2022-11-11T07:56:44.299" v="529" actId="2696"/>
        <pc:sldMkLst>
          <pc:docMk/>
          <pc:sldMk cId="0" sldId="276"/>
        </pc:sldMkLst>
        <pc:spChg chg="add del mod">
          <ac:chgData name="Gaurish Bansal" userId="d359b4c6-b834-4622-97ab-c73d9bee0a77" providerId="ADAL" clId="{2B6EAE20-34FC-BA46-93DB-5E4D30C3E9F8}" dt="2022-11-11T07:22:47.978" v="464" actId="478"/>
          <ac:spMkLst>
            <pc:docMk/>
            <pc:sldMk cId="0" sldId="276"/>
            <ac:spMk id="3" creationId="{6BCB2B17-9D6F-6544-82F9-0A8852C8E860}"/>
          </ac:spMkLst>
        </pc:spChg>
        <pc:spChg chg="mod">
          <ac:chgData name="Gaurish Bansal" userId="d359b4c6-b834-4622-97ab-c73d9bee0a77" providerId="ADAL" clId="{2B6EAE20-34FC-BA46-93DB-5E4D30C3E9F8}" dt="2022-11-11T07:22:16.195" v="457" actId="1076"/>
          <ac:spMkLst>
            <pc:docMk/>
            <pc:sldMk cId="0" sldId="276"/>
            <ac:spMk id="566" creationId="{00000000-0000-0000-0000-000000000000}"/>
          </ac:spMkLst>
        </pc:spChg>
        <pc:spChg chg="del mod">
          <ac:chgData name="Gaurish Bansal" userId="d359b4c6-b834-4622-97ab-c73d9bee0a77" providerId="ADAL" clId="{2B6EAE20-34FC-BA46-93DB-5E4D30C3E9F8}" dt="2022-11-11T07:22:44.166" v="462" actId="478"/>
          <ac:spMkLst>
            <pc:docMk/>
            <pc:sldMk cId="0" sldId="276"/>
            <ac:spMk id="567" creationId="{00000000-0000-0000-0000-000000000000}"/>
          </ac:spMkLst>
        </pc:spChg>
        <pc:grpChg chg="mod">
          <ac:chgData name="Gaurish Bansal" userId="d359b4c6-b834-4622-97ab-c73d9bee0a77" providerId="ADAL" clId="{2B6EAE20-34FC-BA46-93DB-5E4D30C3E9F8}" dt="2022-11-11T07:22:27.038" v="459" actId="14100"/>
          <ac:grpSpMkLst>
            <pc:docMk/>
            <pc:sldMk cId="0" sldId="276"/>
            <ac:grpSpMk id="561" creationId="{00000000-0000-0000-0000-000000000000}"/>
          </ac:grpSpMkLst>
        </pc:grpChg>
      </pc:sldChg>
      <pc:sldChg chg="addSp delSp modSp mod ord delAnim modAnim">
        <pc:chgData name="Gaurish Bansal" userId="d359b4c6-b834-4622-97ab-c73d9bee0a77" providerId="ADAL" clId="{2B6EAE20-34FC-BA46-93DB-5E4D30C3E9F8}" dt="2022-11-11T07:50:47.041" v="527" actId="14100"/>
        <pc:sldMkLst>
          <pc:docMk/>
          <pc:sldMk cId="0" sldId="277"/>
        </pc:sldMkLst>
        <pc:spChg chg="add del mod">
          <ac:chgData name="Gaurish Bansal" userId="d359b4c6-b834-4622-97ab-c73d9bee0a77" providerId="ADAL" clId="{2B6EAE20-34FC-BA46-93DB-5E4D30C3E9F8}" dt="2022-11-11T07:41:49.557" v="475" actId="478"/>
          <ac:spMkLst>
            <pc:docMk/>
            <pc:sldMk cId="0" sldId="277"/>
            <ac:spMk id="4" creationId="{82FCD44F-5F83-2FEE-2E33-41853C438C3C}"/>
          </ac:spMkLst>
        </pc:spChg>
        <pc:spChg chg="mod">
          <ac:chgData name="Gaurish Bansal" userId="d359b4c6-b834-4622-97ab-c73d9bee0a77" providerId="ADAL" clId="{2B6EAE20-34FC-BA46-93DB-5E4D30C3E9F8}" dt="2022-11-11T07:43:16.070" v="511" actId="1076"/>
          <ac:spMkLst>
            <pc:docMk/>
            <pc:sldMk cId="0" sldId="277"/>
            <ac:spMk id="578" creationId="{00000000-0000-0000-0000-000000000000}"/>
          </ac:spMkLst>
        </pc:spChg>
        <pc:spChg chg="del mod">
          <ac:chgData name="Gaurish Bansal" userId="d359b4c6-b834-4622-97ab-c73d9bee0a77" providerId="ADAL" clId="{2B6EAE20-34FC-BA46-93DB-5E4D30C3E9F8}" dt="2022-11-11T07:41:47.275" v="474" actId="478"/>
          <ac:spMkLst>
            <pc:docMk/>
            <pc:sldMk cId="0" sldId="277"/>
            <ac:spMk id="579" creationId="{00000000-0000-0000-0000-000000000000}"/>
          </ac:spMkLst>
        </pc:spChg>
        <pc:grpChg chg="mod">
          <ac:chgData name="Gaurish Bansal" userId="d359b4c6-b834-4622-97ab-c73d9bee0a77" providerId="ADAL" clId="{2B6EAE20-34FC-BA46-93DB-5E4D30C3E9F8}" dt="2022-11-11T07:42:37.958" v="500" actId="14100"/>
          <ac:grpSpMkLst>
            <pc:docMk/>
            <pc:sldMk cId="0" sldId="277"/>
            <ac:grpSpMk id="574" creationId="{00000000-0000-0000-0000-000000000000}"/>
          </ac:grpSpMkLst>
        </pc:grpChg>
        <pc:picChg chg="add del mod">
          <ac:chgData name="Gaurish Bansal" userId="d359b4c6-b834-4622-97ab-c73d9bee0a77" providerId="ADAL" clId="{2B6EAE20-34FC-BA46-93DB-5E4D30C3E9F8}" dt="2022-11-11T07:45:44.524" v="522" actId="478"/>
          <ac:picMkLst>
            <pc:docMk/>
            <pc:sldMk cId="0" sldId="277"/>
            <ac:picMk id="2" creationId="{ED06D53E-E99B-2355-422D-5EF2A5576B93}"/>
          </ac:picMkLst>
        </pc:picChg>
        <pc:picChg chg="add mod">
          <ac:chgData name="Gaurish Bansal" userId="d359b4c6-b834-4622-97ab-c73d9bee0a77" providerId="ADAL" clId="{2B6EAE20-34FC-BA46-93DB-5E4D30C3E9F8}" dt="2022-11-11T07:50:47.041" v="527" actId="14100"/>
          <ac:picMkLst>
            <pc:docMk/>
            <pc:sldMk cId="0" sldId="277"/>
            <ac:picMk id="5" creationId="{828E3481-9993-30FF-44DA-5331F95A8D6C}"/>
          </ac:picMkLst>
        </pc:picChg>
        <pc:picChg chg="add del">
          <ac:chgData name="Gaurish Bansal" userId="d359b4c6-b834-4622-97ab-c73d9bee0a77" providerId="ADAL" clId="{2B6EAE20-34FC-BA46-93DB-5E4D30C3E9F8}" dt="2022-11-11T07:42:11.285" v="484" actId="478"/>
          <ac:picMkLst>
            <pc:docMk/>
            <pc:sldMk cId="0" sldId="277"/>
            <ac:picMk id="580" creationId="{00000000-0000-0000-0000-000000000000}"/>
          </ac:picMkLst>
        </pc:picChg>
        <pc:picChg chg="add del mod">
          <ac:chgData name="Gaurish Bansal" userId="d359b4c6-b834-4622-97ab-c73d9bee0a77" providerId="ADAL" clId="{2B6EAE20-34FC-BA46-93DB-5E4D30C3E9F8}" dt="2022-11-11T07:43:01.657" v="507" actId="14100"/>
          <ac:picMkLst>
            <pc:docMk/>
            <pc:sldMk cId="0" sldId="277"/>
            <ac:picMk id="581" creationId="{00000000-0000-0000-0000-000000000000}"/>
          </ac:picMkLst>
        </pc:picChg>
      </pc:sldChg>
      <pc:sldChg chg="ord">
        <pc:chgData name="Gaurish Bansal" userId="d359b4c6-b834-4622-97ab-c73d9bee0a77" providerId="ADAL" clId="{2B6EAE20-34FC-BA46-93DB-5E4D30C3E9F8}" dt="2022-11-11T08:02:01.423" v="536" actId="20578"/>
        <pc:sldMkLst>
          <pc:docMk/>
          <pc:sldMk cId="0" sldId="278"/>
        </pc:sldMkLst>
      </pc:sldChg>
      <pc:sldChg chg="add del">
        <pc:chgData name="Gaurish Bansal" userId="d359b4c6-b834-4622-97ab-c73d9bee0a77" providerId="ADAL" clId="{2B6EAE20-34FC-BA46-93DB-5E4D30C3E9F8}" dt="2022-11-11T07:51:21.730" v="528" actId="2696"/>
        <pc:sldMkLst>
          <pc:docMk/>
          <pc:sldMk cId="0" sldId="282"/>
        </pc:sldMkLst>
      </pc:sldChg>
      <pc:sldChg chg="add del">
        <pc:chgData name="Gaurish Bansal" userId="d359b4c6-b834-4622-97ab-c73d9bee0a77" providerId="ADAL" clId="{2B6EAE20-34FC-BA46-93DB-5E4D30C3E9F8}" dt="2022-11-11T07:51:21.730" v="528" actId="2696"/>
        <pc:sldMkLst>
          <pc:docMk/>
          <pc:sldMk cId="0" sldId="283"/>
        </pc:sldMkLst>
      </pc:sldChg>
      <pc:sldChg chg="del">
        <pc:chgData name="Gaurish Bansal" userId="d359b4c6-b834-4622-97ab-c73d9bee0a77" providerId="ADAL" clId="{2B6EAE20-34FC-BA46-93DB-5E4D30C3E9F8}" dt="2022-11-11T07:51:21.730" v="528" actId="2696"/>
        <pc:sldMkLst>
          <pc:docMk/>
          <pc:sldMk cId="0" sldId="284"/>
        </pc:sldMkLst>
      </pc:sldChg>
      <pc:sldChg chg="del">
        <pc:chgData name="Gaurish Bansal" userId="d359b4c6-b834-4622-97ab-c73d9bee0a77" providerId="ADAL" clId="{2B6EAE20-34FC-BA46-93DB-5E4D30C3E9F8}" dt="2022-11-11T07:51:21.730" v="528" actId="2696"/>
        <pc:sldMkLst>
          <pc:docMk/>
          <pc:sldMk cId="0" sldId="285"/>
        </pc:sldMkLst>
      </pc:sldChg>
      <pc:sldChg chg="del">
        <pc:chgData name="Gaurish Bansal" userId="d359b4c6-b834-4622-97ab-c73d9bee0a77" providerId="ADAL" clId="{2B6EAE20-34FC-BA46-93DB-5E4D30C3E9F8}" dt="2022-11-11T07:51:21.730" v="528" actId="2696"/>
        <pc:sldMkLst>
          <pc:docMk/>
          <pc:sldMk cId="0" sldId="286"/>
        </pc:sldMkLst>
      </pc:sldChg>
      <pc:sldChg chg="del">
        <pc:chgData name="Gaurish Bansal" userId="d359b4c6-b834-4622-97ab-c73d9bee0a77" providerId="ADAL" clId="{2B6EAE20-34FC-BA46-93DB-5E4D30C3E9F8}" dt="2022-11-11T07:51:21.730" v="528" actId="2696"/>
        <pc:sldMkLst>
          <pc:docMk/>
          <pc:sldMk cId="0" sldId="287"/>
        </pc:sldMkLst>
      </pc:sldChg>
      <pc:sldChg chg="del">
        <pc:chgData name="Gaurish Bansal" userId="d359b4c6-b834-4622-97ab-c73d9bee0a77" providerId="ADAL" clId="{2B6EAE20-34FC-BA46-93DB-5E4D30C3E9F8}" dt="2022-11-11T07:51:21.730" v="528" actId="2696"/>
        <pc:sldMkLst>
          <pc:docMk/>
          <pc:sldMk cId="0" sldId="288"/>
        </pc:sldMkLst>
      </pc:sldChg>
      <pc:sldChg chg="del">
        <pc:chgData name="Gaurish Bansal" userId="d359b4c6-b834-4622-97ab-c73d9bee0a77" providerId="ADAL" clId="{2B6EAE20-34FC-BA46-93DB-5E4D30C3E9F8}" dt="2022-11-11T07:51:21.730" v="528" actId="2696"/>
        <pc:sldMkLst>
          <pc:docMk/>
          <pc:sldMk cId="0" sldId="289"/>
        </pc:sldMkLst>
      </pc:sldChg>
      <pc:sldChg chg="del">
        <pc:chgData name="Gaurish Bansal" userId="d359b4c6-b834-4622-97ab-c73d9bee0a77" providerId="ADAL" clId="{2B6EAE20-34FC-BA46-93DB-5E4D30C3E9F8}" dt="2022-11-11T07:51:21.730" v="528" actId="2696"/>
        <pc:sldMkLst>
          <pc:docMk/>
          <pc:sldMk cId="0" sldId="290"/>
        </pc:sldMkLst>
      </pc:sldChg>
      <pc:sldChg chg="del">
        <pc:chgData name="Gaurish Bansal" userId="d359b4c6-b834-4622-97ab-c73d9bee0a77" providerId="ADAL" clId="{2B6EAE20-34FC-BA46-93DB-5E4D30C3E9F8}" dt="2022-11-11T07:51:21.730" v="528" actId="2696"/>
        <pc:sldMkLst>
          <pc:docMk/>
          <pc:sldMk cId="0" sldId="291"/>
        </pc:sldMkLst>
      </pc:sldChg>
      <pc:sldChg chg="del">
        <pc:chgData name="Gaurish Bansal" userId="d359b4c6-b834-4622-97ab-c73d9bee0a77" providerId="ADAL" clId="{2B6EAE20-34FC-BA46-93DB-5E4D30C3E9F8}" dt="2022-11-11T07:51:21.730" v="528" actId="2696"/>
        <pc:sldMkLst>
          <pc:docMk/>
          <pc:sldMk cId="0" sldId="292"/>
        </pc:sldMkLst>
      </pc:sldChg>
      <pc:sldChg chg="del">
        <pc:chgData name="Gaurish Bansal" userId="d359b4c6-b834-4622-97ab-c73d9bee0a77" providerId="ADAL" clId="{2B6EAE20-34FC-BA46-93DB-5E4D30C3E9F8}" dt="2022-11-11T07:51:21.730" v="528" actId="2696"/>
        <pc:sldMkLst>
          <pc:docMk/>
          <pc:sldMk cId="0" sldId="293"/>
        </pc:sldMkLst>
      </pc:sldChg>
      <pc:sldChg chg="del">
        <pc:chgData name="Gaurish Bansal" userId="d359b4c6-b834-4622-97ab-c73d9bee0a77" providerId="ADAL" clId="{2B6EAE20-34FC-BA46-93DB-5E4D30C3E9F8}" dt="2022-11-11T07:51:21.730" v="528" actId="2696"/>
        <pc:sldMkLst>
          <pc:docMk/>
          <pc:sldMk cId="0" sldId="294"/>
        </pc:sldMkLst>
      </pc:sldChg>
      <pc:sldChg chg="del">
        <pc:chgData name="Gaurish Bansal" userId="d359b4c6-b834-4622-97ab-c73d9bee0a77" providerId="ADAL" clId="{2B6EAE20-34FC-BA46-93DB-5E4D30C3E9F8}" dt="2022-11-11T07:51:21.730" v="528" actId="2696"/>
        <pc:sldMkLst>
          <pc:docMk/>
          <pc:sldMk cId="0" sldId="295"/>
        </pc:sldMkLst>
      </pc:sldChg>
      <pc:sldChg chg="del">
        <pc:chgData name="Gaurish Bansal" userId="d359b4c6-b834-4622-97ab-c73d9bee0a77" providerId="ADAL" clId="{2B6EAE20-34FC-BA46-93DB-5E4D30C3E9F8}" dt="2022-11-11T07:51:21.730" v="528" actId="2696"/>
        <pc:sldMkLst>
          <pc:docMk/>
          <pc:sldMk cId="0" sldId="296"/>
        </pc:sldMkLst>
      </pc:sldChg>
      <pc:sldChg chg="del">
        <pc:chgData name="Gaurish Bansal" userId="d359b4c6-b834-4622-97ab-c73d9bee0a77" providerId="ADAL" clId="{2B6EAE20-34FC-BA46-93DB-5E4D30C3E9F8}" dt="2022-11-11T07:51:21.730" v="528" actId="2696"/>
        <pc:sldMkLst>
          <pc:docMk/>
          <pc:sldMk cId="0" sldId="297"/>
        </pc:sldMkLst>
      </pc:sldChg>
      <pc:sldChg chg="del">
        <pc:chgData name="Gaurish Bansal" userId="d359b4c6-b834-4622-97ab-c73d9bee0a77" providerId="ADAL" clId="{2B6EAE20-34FC-BA46-93DB-5E4D30C3E9F8}" dt="2022-11-11T07:51:21.730" v="528" actId="2696"/>
        <pc:sldMkLst>
          <pc:docMk/>
          <pc:sldMk cId="0" sldId="298"/>
        </pc:sldMkLst>
      </pc:sldChg>
      <pc:sldChg chg="del">
        <pc:chgData name="Gaurish Bansal" userId="d359b4c6-b834-4622-97ab-c73d9bee0a77" providerId="ADAL" clId="{2B6EAE20-34FC-BA46-93DB-5E4D30C3E9F8}" dt="2022-11-11T07:51:21.730" v="528" actId="2696"/>
        <pc:sldMkLst>
          <pc:docMk/>
          <pc:sldMk cId="0" sldId="299"/>
        </pc:sldMkLst>
      </pc:sldChg>
      <pc:sldChg chg="addSp delSp mod">
        <pc:chgData name="Gaurish Bansal" userId="d359b4c6-b834-4622-97ab-c73d9bee0a77" providerId="ADAL" clId="{2B6EAE20-34FC-BA46-93DB-5E4D30C3E9F8}" dt="2022-11-11T07:29:54.831" v="466" actId="22"/>
        <pc:sldMkLst>
          <pc:docMk/>
          <pc:sldMk cId="3108370275" sldId="301"/>
        </pc:sldMkLst>
        <pc:spChg chg="add del">
          <ac:chgData name="Gaurish Bansal" userId="d359b4c6-b834-4622-97ab-c73d9bee0a77" providerId="ADAL" clId="{2B6EAE20-34FC-BA46-93DB-5E4D30C3E9F8}" dt="2022-11-11T07:29:54.831" v="466" actId="22"/>
          <ac:spMkLst>
            <pc:docMk/>
            <pc:sldMk cId="3108370275" sldId="301"/>
            <ac:spMk id="5" creationId="{A638127F-BE9D-ED15-C82E-77D0F45C0F7C}"/>
          </ac:spMkLst>
        </pc:spChg>
      </pc:sldChg>
      <pc:sldChg chg="modSp mod">
        <pc:chgData name="Gaurish Bansal" userId="d359b4c6-b834-4622-97ab-c73d9bee0a77" providerId="ADAL" clId="{2B6EAE20-34FC-BA46-93DB-5E4D30C3E9F8}" dt="2022-11-11T04:18:32.778" v="12" actId="1076"/>
        <pc:sldMkLst>
          <pc:docMk/>
          <pc:sldMk cId="391270013" sldId="302"/>
        </pc:sldMkLst>
        <pc:spChg chg="mod">
          <ac:chgData name="Gaurish Bansal" userId="d359b4c6-b834-4622-97ab-c73d9bee0a77" providerId="ADAL" clId="{2B6EAE20-34FC-BA46-93DB-5E4D30C3E9F8}" dt="2022-11-11T04:18:32.778" v="12" actId="1076"/>
          <ac:spMkLst>
            <pc:docMk/>
            <pc:sldMk cId="391270013" sldId="302"/>
            <ac:spMk id="2" creationId="{01C88700-704E-6470-A54B-AE45577E47CC}"/>
          </ac:spMkLst>
        </pc:spChg>
        <pc:spChg chg="mod">
          <ac:chgData name="Gaurish Bansal" userId="d359b4c6-b834-4622-97ab-c73d9bee0a77" providerId="ADAL" clId="{2B6EAE20-34FC-BA46-93DB-5E4D30C3E9F8}" dt="2022-11-11T04:18:02.728" v="11" actId="1076"/>
          <ac:spMkLst>
            <pc:docMk/>
            <pc:sldMk cId="391270013" sldId="302"/>
            <ac:spMk id="550" creationId="{00000000-0000-0000-0000-000000000000}"/>
          </ac:spMkLst>
        </pc:spChg>
      </pc:sldChg>
      <pc:sldChg chg="modSp mod">
        <pc:chgData name="Gaurish Bansal" userId="d359b4c6-b834-4622-97ab-c73d9bee0a77" providerId="ADAL" clId="{2B6EAE20-34FC-BA46-93DB-5E4D30C3E9F8}" dt="2022-11-11T04:47:52.627" v="21" actId="5793"/>
        <pc:sldMkLst>
          <pc:docMk/>
          <pc:sldMk cId="3050131366" sldId="304"/>
        </pc:sldMkLst>
        <pc:spChg chg="mod">
          <ac:chgData name="Gaurish Bansal" userId="d359b4c6-b834-4622-97ab-c73d9bee0a77" providerId="ADAL" clId="{2B6EAE20-34FC-BA46-93DB-5E4D30C3E9F8}" dt="2022-11-11T04:47:52.627" v="21" actId="5793"/>
          <ac:spMkLst>
            <pc:docMk/>
            <pc:sldMk cId="3050131366" sldId="304"/>
            <ac:spMk id="3" creationId="{619CA5DE-629F-B020-53D2-AE744DC6BD93}"/>
          </ac:spMkLst>
        </pc:spChg>
      </pc:sldChg>
      <pc:sldChg chg="modSp mod">
        <pc:chgData name="Gaurish Bansal" userId="d359b4c6-b834-4622-97ab-c73d9bee0a77" providerId="ADAL" clId="{2B6EAE20-34FC-BA46-93DB-5E4D30C3E9F8}" dt="2022-11-11T07:12:02.664" v="367" actId="207"/>
        <pc:sldMkLst>
          <pc:docMk/>
          <pc:sldMk cId="3876967051" sldId="310"/>
        </pc:sldMkLst>
        <pc:spChg chg="mod">
          <ac:chgData name="Gaurish Bansal" userId="d359b4c6-b834-4622-97ab-c73d9bee0a77" providerId="ADAL" clId="{2B6EAE20-34FC-BA46-93DB-5E4D30C3E9F8}" dt="2022-11-11T07:12:02.664" v="367" actId="207"/>
          <ac:spMkLst>
            <pc:docMk/>
            <pc:sldMk cId="3876967051" sldId="310"/>
            <ac:spMk id="2" creationId="{0754E794-8AF3-51D7-2456-89AAF2EDC014}"/>
          </ac:spMkLst>
        </pc:spChg>
        <pc:spChg chg="mod">
          <ac:chgData name="Gaurish Bansal" userId="d359b4c6-b834-4622-97ab-c73d9bee0a77" providerId="ADAL" clId="{2B6EAE20-34FC-BA46-93DB-5E4D30C3E9F8}" dt="2022-11-11T07:09:38.001" v="346" actId="20577"/>
          <ac:spMkLst>
            <pc:docMk/>
            <pc:sldMk cId="3876967051" sldId="310"/>
            <ac:spMk id="9" creationId="{8E3A875B-B0BA-1ECA-D50F-47A5B65A0EDF}"/>
          </ac:spMkLst>
        </pc:spChg>
      </pc:sldChg>
      <pc:sldChg chg="modSp mod">
        <pc:chgData name="Gaurish Bansal" userId="d359b4c6-b834-4622-97ab-c73d9bee0a77" providerId="ADAL" clId="{2B6EAE20-34FC-BA46-93DB-5E4D30C3E9F8}" dt="2022-11-11T07:12:52.276" v="397" actId="14100"/>
        <pc:sldMkLst>
          <pc:docMk/>
          <pc:sldMk cId="1571431187" sldId="311"/>
        </pc:sldMkLst>
        <pc:spChg chg="mod">
          <ac:chgData name="Gaurish Bansal" userId="d359b4c6-b834-4622-97ab-c73d9bee0a77" providerId="ADAL" clId="{2B6EAE20-34FC-BA46-93DB-5E4D30C3E9F8}" dt="2022-11-11T07:12:52.276" v="397" actId="14100"/>
          <ac:spMkLst>
            <pc:docMk/>
            <pc:sldMk cId="1571431187" sldId="311"/>
            <ac:spMk id="2" creationId="{0754E794-8AF3-51D7-2456-89AAF2EDC014}"/>
          </ac:spMkLst>
        </pc:spChg>
      </pc:sldChg>
      <pc:sldChg chg="addSp delSp modSp add mod">
        <pc:chgData name="Gaurish Bansal" userId="d359b4c6-b834-4622-97ab-c73d9bee0a77" providerId="ADAL" clId="{2B6EAE20-34FC-BA46-93DB-5E4D30C3E9F8}" dt="2022-11-11T06:43:15.044" v="342"/>
        <pc:sldMkLst>
          <pc:docMk/>
          <pc:sldMk cId="3266798544" sldId="312"/>
        </pc:sldMkLst>
        <pc:spChg chg="mod">
          <ac:chgData name="Gaurish Bansal" userId="d359b4c6-b834-4622-97ab-c73d9bee0a77" providerId="ADAL" clId="{2B6EAE20-34FC-BA46-93DB-5E4D30C3E9F8}" dt="2022-11-11T06:43:15.044" v="342"/>
          <ac:spMkLst>
            <pc:docMk/>
            <pc:sldMk cId="3266798544" sldId="312"/>
            <ac:spMk id="2" creationId="{0754E794-8AF3-51D7-2456-89AAF2EDC014}"/>
          </ac:spMkLst>
        </pc:spChg>
        <pc:spChg chg="add del mod">
          <ac:chgData name="Gaurish Bansal" userId="d359b4c6-b834-4622-97ab-c73d9bee0a77" providerId="ADAL" clId="{2B6EAE20-34FC-BA46-93DB-5E4D30C3E9F8}" dt="2022-11-11T06:34:27.484" v="90"/>
          <ac:spMkLst>
            <pc:docMk/>
            <pc:sldMk cId="3266798544" sldId="312"/>
            <ac:spMk id="5" creationId="{A062537C-6120-FF92-0CAB-1E5734EB8132}"/>
          </ac:spMkLst>
        </pc:spChg>
        <pc:spChg chg="add mod">
          <ac:chgData name="Gaurish Bansal" userId="d359b4c6-b834-4622-97ab-c73d9bee0a77" providerId="ADAL" clId="{2B6EAE20-34FC-BA46-93DB-5E4D30C3E9F8}" dt="2022-11-11T06:42:52.907" v="341" actId="20577"/>
          <ac:spMkLst>
            <pc:docMk/>
            <pc:sldMk cId="3266798544" sldId="312"/>
            <ac:spMk id="12" creationId="{896B3251-9271-BBD1-6805-D06B897CD19D}"/>
          </ac:spMkLst>
        </pc:spChg>
        <pc:picChg chg="add del mod">
          <ac:chgData name="Gaurish Bansal" userId="d359b4c6-b834-4622-97ab-c73d9bee0a77" providerId="ADAL" clId="{2B6EAE20-34FC-BA46-93DB-5E4D30C3E9F8}" dt="2022-11-11T06:34:09.589" v="80" actId="478"/>
          <ac:picMkLst>
            <pc:docMk/>
            <pc:sldMk cId="3266798544" sldId="312"/>
            <ac:picMk id="4" creationId="{C924CDFC-BB08-3C8B-3613-17E73F221FDD}"/>
          </ac:picMkLst>
        </pc:picChg>
        <pc:picChg chg="add mod">
          <ac:chgData name="Gaurish Bansal" userId="d359b4c6-b834-4622-97ab-c73d9bee0a77" providerId="ADAL" clId="{2B6EAE20-34FC-BA46-93DB-5E4D30C3E9F8}" dt="2022-11-11T06:37:52.090" v="110" actId="1076"/>
          <ac:picMkLst>
            <pc:docMk/>
            <pc:sldMk cId="3266798544" sldId="312"/>
            <ac:picMk id="7" creationId="{3FCB4255-18D8-23BC-477D-BC4C45DF4466}"/>
          </ac:picMkLst>
        </pc:picChg>
        <pc:picChg chg="add mod">
          <ac:chgData name="Gaurish Bansal" userId="d359b4c6-b834-4622-97ab-c73d9bee0a77" providerId="ADAL" clId="{2B6EAE20-34FC-BA46-93DB-5E4D30C3E9F8}" dt="2022-11-11T06:37:53.589" v="111" actId="1076"/>
          <ac:picMkLst>
            <pc:docMk/>
            <pc:sldMk cId="3266798544" sldId="312"/>
            <ac:picMk id="9" creationId="{48DE9DCB-3A4A-B95B-5942-6A0C79644816}"/>
          </ac:picMkLst>
        </pc:picChg>
        <pc:picChg chg="add mod">
          <ac:chgData name="Gaurish Bansal" userId="d359b4c6-b834-4622-97ab-c73d9bee0a77" providerId="ADAL" clId="{2B6EAE20-34FC-BA46-93DB-5E4D30C3E9F8}" dt="2022-11-11T06:37:59.491" v="113" actId="14100"/>
          <ac:picMkLst>
            <pc:docMk/>
            <pc:sldMk cId="3266798544" sldId="312"/>
            <ac:picMk id="11" creationId="{2AE7ECE1-C613-591D-ED83-E0B33A378E54}"/>
          </ac:picMkLst>
        </pc:picChg>
      </pc:sldChg>
      <pc:sldChg chg="modSp add mod">
        <pc:chgData name="Gaurish Bansal" userId="d359b4c6-b834-4622-97ab-c73d9bee0a77" providerId="ADAL" clId="{2B6EAE20-34FC-BA46-93DB-5E4D30C3E9F8}" dt="2022-11-11T07:06:21.008" v="344" actId="14100"/>
        <pc:sldMkLst>
          <pc:docMk/>
          <pc:sldMk cId="3051953664" sldId="313"/>
        </pc:sldMkLst>
        <pc:picChg chg="mod">
          <ac:chgData name="Gaurish Bansal" userId="d359b4c6-b834-4622-97ab-c73d9bee0a77" providerId="ADAL" clId="{2B6EAE20-34FC-BA46-93DB-5E4D30C3E9F8}" dt="2022-11-11T07:06:21.008" v="344" actId="14100"/>
          <ac:picMkLst>
            <pc:docMk/>
            <pc:sldMk cId="3051953664" sldId="313"/>
            <ac:picMk id="11" creationId="{2AE7ECE1-C613-591D-ED83-E0B33A378E54}"/>
          </ac:picMkLst>
        </pc:picChg>
      </pc:sldChg>
      <pc:sldChg chg="addSp delSp modSp mod">
        <pc:chgData name="Gaurish Bansal" userId="d359b4c6-b834-4622-97ab-c73d9bee0a77" providerId="ADAL" clId="{2B6EAE20-34FC-BA46-93DB-5E4D30C3E9F8}" dt="2022-11-11T07:21:07.683" v="438" actId="478"/>
        <pc:sldMkLst>
          <pc:docMk/>
          <pc:sldMk cId="2207102676" sldId="316"/>
        </pc:sldMkLst>
        <pc:spChg chg="mod">
          <ac:chgData name="Gaurish Bansal" userId="d359b4c6-b834-4622-97ab-c73d9bee0a77" providerId="ADAL" clId="{2B6EAE20-34FC-BA46-93DB-5E4D30C3E9F8}" dt="2022-11-11T07:20:22.395" v="427" actId="1076"/>
          <ac:spMkLst>
            <pc:docMk/>
            <pc:sldMk cId="2207102676" sldId="316"/>
            <ac:spMk id="2" creationId="{0754E794-8AF3-51D7-2456-89AAF2EDC014}"/>
          </ac:spMkLst>
        </pc:spChg>
        <pc:picChg chg="add del mod">
          <ac:chgData name="Gaurish Bansal" userId="d359b4c6-b834-4622-97ab-c73d9bee0a77" providerId="ADAL" clId="{2B6EAE20-34FC-BA46-93DB-5E4D30C3E9F8}" dt="2022-11-11T07:18:41.793" v="406" actId="478"/>
          <ac:picMkLst>
            <pc:docMk/>
            <pc:sldMk cId="2207102676" sldId="316"/>
            <ac:picMk id="5" creationId="{59BB9206-B860-3EAE-C11E-7D7EEE6B9C8B}"/>
          </ac:picMkLst>
        </pc:picChg>
        <pc:picChg chg="add del mod">
          <ac:chgData name="Gaurish Bansal" userId="d359b4c6-b834-4622-97ab-c73d9bee0a77" providerId="ADAL" clId="{2B6EAE20-34FC-BA46-93DB-5E4D30C3E9F8}" dt="2022-11-11T07:21:06.745" v="437" actId="478"/>
          <ac:picMkLst>
            <pc:docMk/>
            <pc:sldMk cId="2207102676" sldId="316"/>
            <ac:picMk id="8" creationId="{A7541F77-00BE-367E-3784-02926CA77B5E}"/>
          </ac:picMkLst>
        </pc:picChg>
        <pc:picChg chg="add del mod">
          <ac:chgData name="Gaurish Bansal" userId="d359b4c6-b834-4622-97ab-c73d9bee0a77" providerId="ADAL" clId="{2B6EAE20-34FC-BA46-93DB-5E4D30C3E9F8}" dt="2022-11-11T07:21:07.683" v="438" actId="478"/>
          <ac:picMkLst>
            <pc:docMk/>
            <pc:sldMk cId="2207102676" sldId="316"/>
            <ac:picMk id="11" creationId="{97C4771A-217D-ECB4-74C5-9A8CEFD00E98}"/>
          </ac:picMkLst>
        </pc:picChg>
      </pc:sldChg>
      <pc:sldChg chg="addSp modSp mod">
        <pc:chgData name="Gaurish Bansal" userId="d359b4c6-b834-4622-97ab-c73d9bee0a77" providerId="ADAL" clId="{2B6EAE20-34FC-BA46-93DB-5E4D30C3E9F8}" dt="2022-11-11T09:44:19.937" v="555" actId="113"/>
        <pc:sldMkLst>
          <pc:docMk/>
          <pc:sldMk cId="581582099" sldId="320"/>
        </pc:sldMkLst>
        <pc:spChg chg="mod">
          <ac:chgData name="Gaurish Bansal" userId="d359b4c6-b834-4622-97ab-c73d9bee0a77" providerId="ADAL" clId="{2B6EAE20-34FC-BA46-93DB-5E4D30C3E9F8}" dt="2022-11-11T09:43:48.292" v="549" actId="1076"/>
          <ac:spMkLst>
            <pc:docMk/>
            <pc:sldMk cId="581582099" sldId="320"/>
            <ac:spMk id="2" creationId="{0754E794-8AF3-51D7-2456-89AAF2EDC014}"/>
          </ac:spMkLst>
        </pc:spChg>
        <pc:spChg chg="mod">
          <ac:chgData name="Gaurish Bansal" userId="d359b4c6-b834-4622-97ab-c73d9bee0a77" providerId="ADAL" clId="{2B6EAE20-34FC-BA46-93DB-5E4D30C3E9F8}" dt="2022-11-11T09:44:19.937" v="555" actId="113"/>
          <ac:spMkLst>
            <pc:docMk/>
            <pc:sldMk cId="581582099" sldId="320"/>
            <ac:spMk id="9" creationId="{8E3A875B-B0BA-1ECA-D50F-47A5B65A0EDF}"/>
          </ac:spMkLst>
        </pc:spChg>
        <pc:picChg chg="add mod">
          <ac:chgData name="Gaurish Bansal" userId="d359b4c6-b834-4622-97ab-c73d9bee0a77" providerId="ADAL" clId="{2B6EAE20-34FC-BA46-93DB-5E4D30C3E9F8}" dt="2022-11-11T09:43:55.374" v="552" actId="14100"/>
          <ac:picMkLst>
            <pc:docMk/>
            <pc:sldMk cId="581582099" sldId="320"/>
            <ac:picMk id="3" creationId="{5C67A1B1-3CD2-4EC2-1CC0-A5E846A86D5B}"/>
          </ac:picMkLst>
        </pc:picChg>
        <pc:picChg chg="add mod">
          <ac:chgData name="Gaurish Bansal" userId="d359b4c6-b834-4622-97ab-c73d9bee0a77" providerId="ADAL" clId="{2B6EAE20-34FC-BA46-93DB-5E4D30C3E9F8}" dt="2022-11-11T09:44:03.374" v="554" actId="14100"/>
          <ac:picMkLst>
            <pc:docMk/>
            <pc:sldMk cId="581582099" sldId="320"/>
            <ac:picMk id="5" creationId="{CBA1D3F3-B92F-22F8-2F75-231D20EFB559}"/>
          </ac:picMkLst>
        </pc:picChg>
      </pc:sldChg>
      <pc:sldMasterChg chg="delSldLayout">
        <pc:chgData name="Gaurish Bansal" userId="d359b4c6-b834-4622-97ab-c73d9bee0a77" providerId="ADAL" clId="{2B6EAE20-34FC-BA46-93DB-5E4D30C3E9F8}" dt="2022-11-11T07:56:44.299" v="529" actId="2696"/>
        <pc:sldMasterMkLst>
          <pc:docMk/>
          <pc:sldMasterMk cId="0" sldId="2147483678"/>
        </pc:sldMasterMkLst>
        <pc:sldLayoutChg chg="del">
          <pc:chgData name="Gaurish Bansal" userId="d359b4c6-b834-4622-97ab-c73d9bee0a77" providerId="ADAL" clId="{2B6EAE20-34FC-BA46-93DB-5E4D30C3E9F8}" dt="2022-11-11T07:56:44.299" v="529" actId="2696"/>
          <pc:sldLayoutMkLst>
            <pc:docMk/>
            <pc:sldMasterMk cId="0" sldId="2147483678"/>
            <pc:sldLayoutMk cId="0" sldId="2147483663"/>
          </pc:sldLayoutMkLst>
        </pc:sldLayoutChg>
      </pc:sldMasterChg>
      <pc:sldMasterChg chg="del delSldLayout">
        <pc:chgData name="Gaurish Bansal" userId="d359b4c6-b834-4622-97ab-c73d9bee0a77" providerId="ADAL" clId="{2B6EAE20-34FC-BA46-93DB-5E4D30C3E9F8}" dt="2022-11-11T07:51:21.730" v="528" actId="2696"/>
        <pc:sldMasterMkLst>
          <pc:docMk/>
          <pc:sldMasterMk cId="0" sldId="2147483679"/>
        </pc:sldMasterMkLst>
        <pc:sldLayoutChg chg="del">
          <pc:chgData name="Gaurish Bansal" userId="d359b4c6-b834-4622-97ab-c73d9bee0a77" providerId="ADAL" clId="{2B6EAE20-34FC-BA46-93DB-5E4D30C3E9F8}" dt="2022-11-11T07:51:21.730" v="528" actId="2696"/>
          <pc:sldLayoutMkLst>
            <pc:docMk/>
            <pc:sldMasterMk cId="0" sldId="2147483679"/>
            <pc:sldLayoutMk cId="0" sldId="2147483677"/>
          </pc:sldLayoutMkLst>
        </pc:sldLayoutChg>
      </pc:sldMasterChg>
    </pc:docChg>
  </pc:docChgLst>
  <pc:docChgLst>
    <pc:chgData name="Digvijay Sarak Patil" userId="S::digvijay21@iitk.ac.in::04cfbe83-a408-4649-938e-41397034bd56" providerId="AD" clId="Web-{BAD14221-35AA-EDE5-9D4C-EE41B0F061B2}"/>
    <pc:docChg chg="addSld modSld sldOrd">
      <pc:chgData name="Digvijay Sarak Patil" userId="S::digvijay21@iitk.ac.in::04cfbe83-a408-4649-938e-41397034bd56" providerId="AD" clId="Web-{BAD14221-35AA-EDE5-9D4C-EE41B0F061B2}" dt="2022-11-10T21:06:23.182" v="385"/>
      <pc:docMkLst>
        <pc:docMk/>
      </pc:docMkLst>
      <pc:sldChg chg="modSp addAnim delAnim modAnim">
        <pc:chgData name="Digvijay Sarak Patil" userId="S::digvijay21@iitk.ac.in::04cfbe83-a408-4649-938e-41397034bd56" providerId="AD" clId="Web-{BAD14221-35AA-EDE5-9D4C-EE41B0F061B2}" dt="2022-11-10T19:39:44.478" v="226" actId="20577"/>
        <pc:sldMkLst>
          <pc:docMk/>
          <pc:sldMk cId="0" sldId="256"/>
        </pc:sldMkLst>
        <pc:spChg chg="mod">
          <ac:chgData name="Digvijay Sarak Patil" userId="S::digvijay21@iitk.ac.in::04cfbe83-a408-4649-938e-41397034bd56" providerId="AD" clId="Web-{BAD14221-35AA-EDE5-9D4C-EE41B0F061B2}" dt="2022-11-10T19:30:47.067" v="78" actId="20577"/>
          <ac:spMkLst>
            <pc:docMk/>
            <pc:sldMk cId="0" sldId="256"/>
            <ac:spMk id="137" creationId="{00000000-0000-0000-0000-000000000000}"/>
          </ac:spMkLst>
        </pc:spChg>
        <pc:spChg chg="mod">
          <ac:chgData name="Digvijay Sarak Patil" userId="S::digvijay21@iitk.ac.in::04cfbe83-a408-4649-938e-41397034bd56" providerId="AD" clId="Web-{BAD14221-35AA-EDE5-9D4C-EE41B0F061B2}" dt="2022-11-10T19:39:44.478" v="226" actId="20577"/>
          <ac:spMkLst>
            <pc:docMk/>
            <pc:sldMk cId="0" sldId="256"/>
            <ac:spMk id="138" creationId="{00000000-0000-0000-0000-000000000000}"/>
          </ac:spMkLst>
        </pc:spChg>
      </pc:sldChg>
      <pc:sldChg chg="modSp">
        <pc:chgData name="Digvijay Sarak Patil" userId="S::digvijay21@iitk.ac.in::04cfbe83-a408-4649-938e-41397034bd56" providerId="AD" clId="Web-{BAD14221-35AA-EDE5-9D4C-EE41B0F061B2}" dt="2022-11-10T19:48:40.967" v="272" actId="20577"/>
        <pc:sldMkLst>
          <pc:docMk/>
          <pc:sldMk cId="0" sldId="257"/>
        </pc:sldMkLst>
        <pc:spChg chg="mod">
          <ac:chgData name="Digvijay Sarak Patil" userId="S::digvijay21@iitk.ac.in::04cfbe83-a408-4649-938e-41397034bd56" providerId="AD" clId="Web-{BAD14221-35AA-EDE5-9D4C-EE41B0F061B2}" dt="2022-11-10T19:48:40.967" v="272" actId="20577"/>
          <ac:spMkLst>
            <pc:docMk/>
            <pc:sldMk cId="0" sldId="257"/>
            <ac:spMk id="143" creationId="{00000000-0000-0000-0000-000000000000}"/>
          </ac:spMkLst>
        </pc:spChg>
        <pc:spChg chg="mod">
          <ac:chgData name="Digvijay Sarak Patil" userId="S::digvijay21@iitk.ac.in::04cfbe83-a408-4649-938e-41397034bd56" providerId="AD" clId="Web-{BAD14221-35AA-EDE5-9D4C-EE41B0F061B2}" dt="2022-11-10T19:48:34.576" v="268" actId="14100"/>
          <ac:spMkLst>
            <pc:docMk/>
            <pc:sldMk cId="0" sldId="257"/>
            <ac:spMk id="144" creationId="{00000000-0000-0000-0000-000000000000}"/>
          </ac:spMkLst>
        </pc:spChg>
      </pc:sldChg>
      <pc:sldChg chg="addSp delSp modSp ord">
        <pc:chgData name="Digvijay Sarak Patil" userId="S::digvijay21@iitk.ac.in::04cfbe83-a408-4649-938e-41397034bd56" providerId="AD" clId="Web-{BAD14221-35AA-EDE5-9D4C-EE41B0F061B2}" dt="2022-11-10T20:02:18.795" v="309" actId="1076"/>
        <pc:sldMkLst>
          <pc:docMk/>
          <pc:sldMk cId="0" sldId="264"/>
        </pc:sldMkLst>
        <pc:spChg chg="mod">
          <ac:chgData name="Digvijay Sarak Patil" userId="S::digvijay21@iitk.ac.in::04cfbe83-a408-4649-938e-41397034bd56" providerId="AD" clId="Web-{BAD14221-35AA-EDE5-9D4C-EE41B0F061B2}" dt="2022-11-10T20:02:18.795" v="309" actId="1076"/>
          <ac:spMkLst>
            <pc:docMk/>
            <pc:sldMk cId="0" sldId="264"/>
            <ac:spMk id="269" creationId="{00000000-0000-0000-0000-000000000000}"/>
          </ac:spMkLst>
        </pc:spChg>
        <pc:spChg chg="mod">
          <ac:chgData name="Digvijay Sarak Patil" userId="S::digvijay21@iitk.ac.in::04cfbe83-a408-4649-938e-41397034bd56" providerId="AD" clId="Web-{BAD14221-35AA-EDE5-9D4C-EE41B0F061B2}" dt="2022-11-10T20:00:34.244" v="297" actId="20577"/>
          <ac:spMkLst>
            <pc:docMk/>
            <pc:sldMk cId="0" sldId="264"/>
            <ac:spMk id="275" creationId="{00000000-0000-0000-0000-000000000000}"/>
          </ac:spMkLst>
        </pc:spChg>
        <pc:spChg chg="mod">
          <ac:chgData name="Digvijay Sarak Patil" userId="S::digvijay21@iitk.ac.in::04cfbe83-a408-4649-938e-41397034bd56" providerId="AD" clId="Web-{BAD14221-35AA-EDE5-9D4C-EE41B0F061B2}" dt="2022-11-10T19:59:46.305" v="291" actId="20577"/>
          <ac:spMkLst>
            <pc:docMk/>
            <pc:sldMk cId="0" sldId="264"/>
            <ac:spMk id="277" creationId="{00000000-0000-0000-0000-000000000000}"/>
          </ac:spMkLst>
        </pc:spChg>
        <pc:spChg chg="add del mod">
          <ac:chgData name="Digvijay Sarak Patil" userId="S::digvijay21@iitk.ac.in::04cfbe83-a408-4649-938e-41397034bd56" providerId="AD" clId="Web-{BAD14221-35AA-EDE5-9D4C-EE41B0F061B2}" dt="2022-11-10T20:01:07.902" v="306" actId="20577"/>
          <ac:spMkLst>
            <pc:docMk/>
            <pc:sldMk cId="0" sldId="264"/>
            <ac:spMk id="279" creationId="{00000000-0000-0000-0000-000000000000}"/>
          </ac:spMkLst>
        </pc:spChg>
      </pc:sldChg>
      <pc:sldChg chg="modSp ord">
        <pc:chgData name="Digvijay Sarak Patil" userId="S::digvijay21@iitk.ac.in::04cfbe83-a408-4649-938e-41397034bd56" providerId="AD" clId="Web-{BAD14221-35AA-EDE5-9D4C-EE41B0F061B2}" dt="2022-11-10T21:06:23.182" v="385"/>
        <pc:sldMkLst>
          <pc:docMk/>
          <pc:sldMk cId="0" sldId="275"/>
        </pc:sldMkLst>
        <pc:spChg chg="mod">
          <ac:chgData name="Digvijay Sarak Patil" userId="S::digvijay21@iitk.ac.in::04cfbe83-a408-4649-938e-41397034bd56" providerId="AD" clId="Web-{BAD14221-35AA-EDE5-9D4C-EE41B0F061B2}" dt="2022-11-10T21:05:20.759" v="380" actId="1076"/>
          <ac:spMkLst>
            <pc:docMk/>
            <pc:sldMk cId="0" sldId="275"/>
            <ac:spMk id="550" creationId="{00000000-0000-0000-0000-000000000000}"/>
          </ac:spMkLst>
        </pc:spChg>
        <pc:spChg chg="mod">
          <ac:chgData name="Digvijay Sarak Patil" userId="S::digvijay21@iitk.ac.in::04cfbe83-a408-4649-938e-41397034bd56" providerId="AD" clId="Web-{BAD14221-35AA-EDE5-9D4C-EE41B0F061B2}" dt="2022-11-10T21:06:23.182" v="385"/>
          <ac:spMkLst>
            <pc:docMk/>
            <pc:sldMk cId="0" sldId="275"/>
            <ac:spMk id="551" creationId="{00000000-0000-0000-0000-000000000000}"/>
          </ac:spMkLst>
        </pc:spChg>
      </pc:sldChg>
      <pc:sldChg chg="modSp add ord replId">
        <pc:chgData name="Digvijay Sarak Patil" userId="S::digvijay21@iitk.ac.in::04cfbe83-a408-4649-938e-41397034bd56" providerId="AD" clId="Web-{BAD14221-35AA-EDE5-9D4C-EE41B0F061B2}" dt="2022-11-10T19:47:19.323" v="267" actId="20577"/>
        <pc:sldMkLst>
          <pc:docMk/>
          <pc:sldMk cId="3273927261" sldId="300"/>
        </pc:sldMkLst>
        <pc:spChg chg="mod">
          <ac:chgData name="Digvijay Sarak Patil" userId="S::digvijay21@iitk.ac.in::04cfbe83-a408-4649-938e-41397034bd56" providerId="AD" clId="Web-{BAD14221-35AA-EDE5-9D4C-EE41B0F061B2}" dt="2022-11-10T19:47:19.323" v="267" actId="20577"/>
          <ac:spMkLst>
            <pc:docMk/>
            <pc:sldMk cId="3273927261" sldId="300"/>
            <ac:spMk id="262" creationId="{00000000-0000-0000-0000-000000000000}"/>
          </ac:spMkLst>
        </pc:spChg>
      </pc:sldChg>
      <pc:sldChg chg="new">
        <pc:chgData name="Digvijay Sarak Patil" userId="S::digvijay21@iitk.ac.in::04cfbe83-a408-4649-938e-41397034bd56" providerId="AD" clId="Web-{BAD14221-35AA-EDE5-9D4C-EE41B0F061B2}" dt="2022-11-10T20:51:55.754" v="310"/>
        <pc:sldMkLst>
          <pc:docMk/>
          <pc:sldMk cId="3108370275" sldId="301"/>
        </pc:sldMkLst>
      </pc:sldChg>
      <pc:sldChg chg="modSp add ord replId">
        <pc:chgData name="Digvijay Sarak Patil" userId="S::digvijay21@iitk.ac.in::04cfbe83-a408-4649-938e-41397034bd56" providerId="AD" clId="Web-{BAD14221-35AA-EDE5-9D4C-EE41B0F061B2}" dt="2022-11-10T20:57:27.263" v="362"/>
        <pc:sldMkLst>
          <pc:docMk/>
          <pc:sldMk cId="391270013" sldId="302"/>
        </pc:sldMkLst>
        <pc:spChg chg="mod">
          <ac:chgData name="Digvijay Sarak Patil" userId="S::digvijay21@iitk.ac.in::04cfbe83-a408-4649-938e-41397034bd56" providerId="AD" clId="Web-{BAD14221-35AA-EDE5-9D4C-EE41B0F061B2}" dt="2022-11-10T20:53:27.163" v="341" actId="20577"/>
          <ac:spMkLst>
            <pc:docMk/>
            <pc:sldMk cId="391270013" sldId="302"/>
            <ac:spMk id="550" creationId="{00000000-0000-0000-0000-000000000000}"/>
          </ac:spMkLst>
        </pc:spChg>
      </pc:sldChg>
      <pc:sldChg chg="modSp add ord replId">
        <pc:chgData name="Digvijay Sarak Patil" userId="S::digvijay21@iitk.ac.in::04cfbe83-a408-4649-938e-41397034bd56" providerId="AD" clId="Web-{BAD14221-35AA-EDE5-9D4C-EE41B0F061B2}" dt="2022-11-10T20:57:44.044" v="363"/>
        <pc:sldMkLst>
          <pc:docMk/>
          <pc:sldMk cId="2876202910" sldId="303"/>
        </pc:sldMkLst>
        <pc:spChg chg="mod">
          <ac:chgData name="Digvijay Sarak Patil" userId="S::digvijay21@iitk.ac.in::04cfbe83-a408-4649-938e-41397034bd56" providerId="AD" clId="Web-{BAD14221-35AA-EDE5-9D4C-EE41B0F061B2}" dt="2022-11-10T20:53:50.898" v="350" actId="20577"/>
          <ac:spMkLst>
            <pc:docMk/>
            <pc:sldMk cId="2876202910" sldId="303"/>
            <ac:spMk id="550" creationId="{00000000-0000-0000-0000-000000000000}"/>
          </ac:spMkLst>
        </pc:spChg>
      </pc:sldChg>
      <pc:sldChg chg="modSp add ord replId">
        <pc:chgData name="Digvijay Sarak Patil" userId="S::digvijay21@iitk.ac.in::04cfbe83-a408-4649-938e-41397034bd56" providerId="AD" clId="Web-{BAD14221-35AA-EDE5-9D4C-EE41B0F061B2}" dt="2022-11-10T20:58:02.779" v="364"/>
        <pc:sldMkLst>
          <pc:docMk/>
          <pc:sldMk cId="3050131366" sldId="304"/>
        </pc:sldMkLst>
        <pc:spChg chg="mod">
          <ac:chgData name="Digvijay Sarak Patil" userId="S::digvijay21@iitk.ac.in::04cfbe83-a408-4649-938e-41397034bd56" providerId="AD" clId="Web-{BAD14221-35AA-EDE5-9D4C-EE41B0F061B2}" dt="2022-11-10T20:54:07.461" v="360" actId="20577"/>
          <ac:spMkLst>
            <pc:docMk/>
            <pc:sldMk cId="3050131366" sldId="304"/>
            <ac:spMk id="550" creationId="{00000000-0000-0000-0000-000000000000}"/>
          </ac:spMkLst>
        </pc:spChg>
      </pc:sldChg>
    </pc:docChg>
  </pc:docChgLst>
  <pc:docChgLst>
    <pc:chgData name="Digvijay Sarak Patil" userId="S::digvijay21@iitk.ac.in::04cfbe83-a408-4649-938e-41397034bd56" providerId="AD" clId="Web-{4E61C3E1-CA9C-EC78-4583-37FF8635FB03}"/>
    <pc:docChg chg="addSld modSld sldOrd">
      <pc:chgData name="Digvijay Sarak Patil" userId="S::digvijay21@iitk.ac.in::04cfbe83-a408-4649-938e-41397034bd56" providerId="AD" clId="Web-{4E61C3E1-CA9C-EC78-4583-37FF8635FB03}" dt="2022-11-11T09:42:48.444" v="114" actId="1076"/>
      <pc:docMkLst>
        <pc:docMk/>
      </pc:docMkLst>
      <pc:sldChg chg="addSp delSp modSp add ord replId">
        <pc:chgData name="Digvijay Sarak Patil" userId="S::digvijay21@iitk.ac.in::04cfbe83-a408-4649-938e-41397034bd56" providerId="AD" clId="Web-{4E61C3E1-CA9C-EC78-4583-37FF8635FB03}" dt="2022-11-11T09:42:48.444" v="114" actId="1076"/>
        <pc:sldMkLst>
          <pc:docMk/>
          <pc:sldMk cId="3825824230" sldId="322"/>
        </pc:sldMkLst>
        <pc:spChg chg="add del mod">
          <ac:chgData name="Digvijay Sarak Patil" userId="S::digvijay21@iitk.ac.in::04cfbe83-a408-4649-938e-41397034bd56" providerId="AD" clId="Web-{4E61C3E1-CA9C-EC78-4583-37FF8635FB03}" dt="2022-11-11T09:37:49.982" v="17"/>
          <ac:spMkLst>
            <pc:docMk/>
            <pc:sldMk cId="3825824230" sldId="322"/>
            <ac:spMk id="3" creationId="{AB3EAEFC-2238-D754-E852-1F69ADE08A3A}"/>
          </ac:spMkLst>
        </pc:spChg>
        <pc:spChg chg="add mod">
          <ac:chgData name="Digvijay Sarak Patil" userId="S::digvijay21@iitk.ac.in::04cfbe83-a408-4649-938e-41397034bd56" providerId="AD" clId="Web-{4E61C3E1-CA9C-EC78-4583-37FF8635FB03}" dt="2022-11-11T09:42:48.444" v="114" actId="1076"/>
          <ac:spMkLst>
            <pc:docMk/>
            <pc:sldMk cId="3825824230" sldId="322"/>
            <ac:spMk id="5" creationId="{37A3665A-37BF-DB99-7ABD-3EB469960FA6}"/>
          </ac:spMkLst>
        </pc:spChg>
        <pc:spChg chg="del">
          <ac:chgData name="Digvijay Sarak Patil" userId="S::digvijay21@iitk.ac.in::04cfbe83-a408-4649-938e-41397034bd56" providerId="AD" clId="Web-{4E61C3E1-CA9C-EC78-4583-37FF8635FB03}" dt="2022-11-11T09:36:29.386" v="2"/>
          <ac:spMkLst>
            <pc:docMk/>
            <pc:sldMk cId="3825824230" sldId="322"/>
            <ac:spMk id="137" creationId="{00000000-0000-0000-0000-000000000000}"/>
          </ac:spMkLst>
        </pc:spChg>
        <pc:spChg chg="mod">
          <ac:chgData name="Digvijay Sarak Patil" userId="S::digvijay21@iitk.ac.in::04cfbe83-a408-4649-938e-41397034bd56" providerId="AD" clId="Web-{4E61C3E1-CA9C-EC78-4583-37FF8635FB03}" dt="2022-11-11T09:41:57.333" v="107" actId="14100"/>
          <ac:spMkLst>
            <pc:docMk/>
            <pc:sldMk cId="3825824230" sldId="322"/>
            <ac:spMk id="13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might speculate about why more developed countries or countries with more </a:t>
            </a:r>
            <a:r>
              <a:rPr lang="en-US" err="1"/>
              <a:t>gdp</a:t>
            </a:r>
            <a:r>
              <a:rPr lang="en-US"/>
              <a:t> have lower death rates due to diabetes mellitus. We think that some reasons that differentiate of </a:t>
            </a:r>
            <a:endParaRPr/>
          </a:p>
        </p:txBody>
      </p:sp>
    </p:spTree>
    <p:extLst>
      <p:ext uri="{BB962C8B-B14F-4D97-AF65-F5344CB8AC3E}">
        <p14:creationId xmlns:p14="http://schemas.microsoft.com/office/powerpoint/2010/main" val="1304818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Developed developing HDI .8 , </a:t>
            </a:r>
            <a:r>
              <a:rPr lang="en-IN" b="0" i="0">
                <a:solidFill>
                  <a:srgbClr val="212121"/>
                </a:solidFill>
                <a:effectLst/>
                <a:latin typeface="system-ui"/>
              </a:rPr>
              <a:t>As obesity among women increases, diabetes in pregnancy is becoming increasingly common in LMIC. Because of lack of resources and trained personnel, and other priorities related to reducing maternal, </a:t>
            </a:r>
            <a:r>
              <a:rPr lang="en-IN" b="0" i="0" err="1">
                <a:solidFill>
                  <a:srgbClr val="212121"/>
                </a:solidFill>
                <a:effectLst/>
                <a:latin typeface="system-ui"/>
              </a:rPr>
              <a:t>fetal</a:t>
            </a:r>
            <a:r>
              <a:rPr lang="en-IN" b="0" i="0">
                <a:solidFill>
                  <a:srgbClr val="212121"/>
                </a:solidFill>
                <a:effectLst/>
                <a:latin typeface="system-ui"/>
              </a:rPr>
              <a:t>, and neonatal mortality, diagnosing and providing care to women with diabetes in pregnancy is not high on the priority lists in many LMIC.</a:t>
            </a:r>
            <a:endParaRPr/>
          </a:p>
        </p:txBody>
      </p:sp>
    </p:spTree>
    <p:extLst>
      <p:ext uri="{BB962C8B-B14F-4D97-AF65-F5344CB8AC3E}">
        <p14:creationId xmlns:p14="http://schemas.microsoft.com/office/powerpoint/2010/main" val="2590389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mortality to incidence ratio is negatively co- related with </a:t>
            </a:r>
            <a:r>
              <a:rPr lang="en-IN" sz="1800" err="1">
                <a:solidFill>
                  <a:srgbClr val="000000"/>
                </a:solidFill>
                <a:effectLst/>
                <a:latin typeface="Georgia" panose="02040502050405020303" pitchFamily="18" charset="0"/>
                <a:ea typeface="Georgia" panose="02040502050405020303" pitchFamily="18" charset="0"/>
                <a:cs typeface="Georgia" panose="02040502050405020303" pitchFamily="18" charset="0"/>
              </a:rPr>
              <a:t>hdi</a:t>
            </a:r>
            <a:r>
              <a:rPr lang="en-IN"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 and </a:t>
            </a:r>
            <a:r>
              <a:rPr lang="en-IN" sz="1800" err="1">
                <a:solidFill>
                  <a:srgbClr val="000000"/>
                </a:solidFill>
                <a:effectLst/>
                <a:latin typeface="Georgia" panose="02040502050405020303" pitchFamily="18" charset="0"/>
                <a:ea typeface="Georgia" panose="02040502050405020303" pitchFamily="18" charset="0"/>
                <a:cs typeface="Georgia" panose="02040502050405020303" pitchFamily="18" charset="0"/>
              </a:rPr>
              <a:t>gdp</a:t>
            </a:r>
            <a:r>
              <a:rPr lang="en-IN" sz="1800">
                <a:solidFill>
                  <a:srgbClr val="000000"/>
                </a:solidFill>
                <a:effectLst/>
                <a:latin typeface="Georgia" panose="02040502050405020303" pitchFamily="18" charset="0"/>
                <a:ea typeface="Georgia" panose="02040502050405020303" pitchFamily="18" charset="0"/>
                <a:cs typeface="Georgia" panose="02040502050405020303" pitchFamily="18" charset="0"/>
              </a:rPr>
              <a:t>)</a:t>
            </a:r>
          </a:p>
          <a:p>
            <a:r>
              <a:rPr lang="en-IN" sz="180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Ignorance of the existence of disease so cause of death due to this may not be reported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928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524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93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273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9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dbe7ce4d2_0_48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bdbe7ce4d2_0_48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Data cleaned by intersection method maybe some less popular less developed countries got lost</a:t>
            </a:r>
          </a:p>
        </p:txBody>
      </p:sp>
    </p:spTree>
    <p:extLst>
      <p:ext uri="{BB962C8B-B14F-4D97-AF65-F5344CB8AC3E}">
        <p14:creationId xmlns:p14="http://schemas.microsoft.com/office/powerpoint/2010/main" val="703683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e58c5d4c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e58c5d4c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dbe7ce4d2_0_31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dbe7ce4d2_0_31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5876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934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3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121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bdbe7ce4d2_0_48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bdbe7ce4d2_0_4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92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e58c5d4c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e58c5d4c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dbe7ce4d2_0_48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dbe7ce4d2_0_48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18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bdbe7ce4d2_0_47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bdbe7ce4d2_0_47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Primary cause is high cholesterol levels and it has negative correlation with HDI and GDP</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74750" y="1244995"/>
            <a:ext cx="5194500" cy="240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00" b="1">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133850" y="3653107"/>
            <a:ext cx="4876200" cy="384600"/>
          </a:xfrm>
          <a:prstGeom prst="rect">
            <a:avLst/>
          </a:prstGeom>
          <a:solidFill>
            <a:schemeClr val="accent1"/>
          </a:solidFill>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2025600" y="3417000"/>
            <a:ext cx="5092800" cy="44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100" b="1">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21"/>
          <p:cNvSpPr txBox="1">
            <a:spLocks noGrp="1"/>
          </p:cNvSpPr>
          <p:nvPr>
            <p:ph type="subTitle" idx="1"/>
          </p:nvPr>
        </p:nvSpPr>
        <p:spPr>
          <a:xfrm>
            <a:off x="2025600" y="1756800"/>
            <a:ext cx="5092800" cy="118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22"/>
          <p:cNvSpPr txBox="1">
            <a:spLocks noGrp="1"/>
          </p:cNvSpPr>
          <p:nvPr>
            <p:ph type="title" idx="2"/>
          </p:nvPr>
        </p:nvSpPr>
        <p:spPr>
          <a:xfrm>
            <a:off x="712825" y="2702896"/>
            <a:ext cx="25449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1" name="Google Shape;81;p22"/>
          <p:cNvSpPr txBox="1">
            <a:spLocks noGrp="1"/>
          </p:cNvSpPr>
          <p:nvPr>
            <p:ph type="subTitle" idx="1"/>
          </p:nvPr>
        </p:nvSpPr>
        <p:spPr>
          <a:xfrm>
            <a:off x="712825" y="3236496"/>
            <a:ext cx="2544900" cy="9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 name="Google Shape;82;p22"/>
          <p:cNvSpPr txBox="1">
            <a:spLocks noGrp="1"/>
          </p:cNvSpPr>
          <p:nvPr>
            <p:ph type="title" idx="3"/>
          </p:nvPr>
        </p:nvSpPr>
        <p:spPr>
          <a:xfrm>
            <a:off x="3299150" y="2702896"/>
            <a:ext cx="25449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3" name="Google Shape;83;p22"/>
          <p:cNvSpPr txBox="1">
            <a:spLocks noGrp="1"/>
          </p:cNvSpPr>
          <p:nvPr>
            <p:ph type="subTitle" idx="4"/>
          </p:nvPr>
        </p:nvSpPr>
        <p:spPr>
          <a:xfrm>
            <a:off x="3299150" y="3236496"/>
            <a:ext cx="2544900" cy="9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22"/>
          <p:cNvSpPr txBox="1">
            <a:spLocks noGrp="1"/>
          </p:cNvSpPr>
          <p:nvPr>
            <p:ph type="title" idx="5"/>
          </p:nvPr>
        </p:nvSpPr>
        <p:spPr>
          <a:xfrm>
            <a:off x="5887075" y="2702896"/>
            <a:ext cx="25449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5" name="Google Shape;85;p22"/>
          <p:cNvSpPr txBox="1">
            <a:spLocks noGrp="1"/>
          </p:cNvSpPr>
          <p:nvPr>
            <p:ph type="subTitle" idx="6"/>
          </p:nvPr>
        </p:nvSpPr>
        <p:spPr>
          <a:xfrm>
            <a:off x="5887075" y="3236496"/>
            <a:ext cx="2544900" cy="9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4"/>
          <p:cNvSpPr txBox="1">
            <a:spLocks noGrp="1"/>
          </p:cNvSpPr>
          <p:nvPr>
            <p:ph type="title" idx="2"/>
          </p:nvPr>
        </p:nvSpPr>
        <p:spPr>
          <a:xfrm>
            <a:off x="812075" y="1247163"/>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3" name="Google Shape;103;p24"/>
          <p:cNvSpPr txBox="1">
            <a:spLocks noGrp="1"/>
          </p:cNvSpPr>
          <p:nvPr>
            <p:ph type="subTitle" idx="1"/>
          </p:nvPr>
        </p:nvSpPr>
        <p:spPr>
          <a:xfrm>
            <a:off x="719975" y="1681300"/>
            <a:ext cx="2489700" cy="8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24"/>
          <p:cNvSpPr txBox="1">
            <a:spLocks noGrp="1"/>
          </p:cNvSpPr>
          <p:nvPr>
            <p:ph type="title" idx="3"/>
          </p:nvPr>
        </p:nvSpPr>
        <p:spPr>
          <a:xfrm>
            <a:off x="3419245" y="1247163"/>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5" name="Google Shape;105;p24"/>
          <p:cNvSpPr txBox="1">
            <a:spLocks noGrp="1"/>
          </p:cNvSpPr>
          <p:nvPr>
            <p:ph type="subTitle" idx="4"/>
          </p:nvPr>
        </p:nvSpPr>
        <p:spPr>
          <a:xfrm>
            <a:off x="3327125" y="1681300"/>
            <a:ext cx="2489700" cy="8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4"/>
          <p:cNvSpPr txBox="1">
            <a:spLocks noGrp="1"/>
          </p:cNvSpPr>
          <p:nvPr>
            <p:ph type="title" idx="5"/>
          </p:nvPr>
        </p:nvSpPr>
        <p:spPr>
          <a:xfrm>
            <a:off x="812075" y="2880038"/>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7" name="Google Shape;107;p24"/>
          <p:cNvSpPr txBox="1">
            <a:spLocks noGrp="1"/>
          </p:cNvSpPr>
          <p:nvPr>
            <p:ph type="subTitle" idx="6"/>
          </p:nvPr>
        </p:nvSpPr>
        <p:spPr>
          <a:xfrm>
            <a:off x="719975" y="3314175"/>
            <a:ext cx="2489700" cy="8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4"/>
          <p:cNvSpPr txBox="1">
            <a:spLocks noGrp="1"/>
          </p:cNvSpPr>
          <p:nvPr>
            <p:ph type="title" idx="7"/>
          </p:nvPr>
        </p:nvSpPr>
        <p:spPr>
          <a:xfrm>
            <a:off x="3419245" y="2880038"/>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 name="Google Shape;109;p24"/>
          <p:cNvSpPr txBox="1">
            <a:spLocks noGrp="1"/>
          </p:cNvSpPr>
          <p:nvPr>
            <p:ph type="subTitle" idx="8"/>
          </p:nvPr>
        </p:nvSpPr>
        <p:spPr>
          <a:xfrm>
            <a:off x="3327125" y="3314175"/>
            <a:ext cx="2489700" cy="8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24"/>
          <p:cNvSpPr txBox="1">
            <a:spLocks noGrp="1"/>
          </p:cNvSpPr>
          <p:nvPr>
            <p:ph type="title" idx="9"/>
          </p:nvPr>
        </p:nvSpPr>
        <p:spPr>
          <a:xfrm>
            <a:off x="6026425" y="1247163"/>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1" name="Google Shape;111;p24"/>
          <p:cNvSpPr txBox="1">
            <a:spLocks noGrp="1"/>
          </p:cNvSpPr>
          <p:nvPr>
            <p:ph type="subTitle" idx="13"/>
          </p:nvPr>
        </p:nvSpPr>
        <p:spPr>
          <a:xfrm>
            <a:off x="5934325" y="1681300"/>
            <a:ext cx="2489700" cy="8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2" name="Google Shape;112;p24"/>
          <p:cNvSpPr txBox="1">
            <a:spLocks noGrp="1"/>
          </p:cNvSpPr>
          <p:nvPr>
            <p:ph type="title" idx="14"/>
          </p:nvPr>
        </p:nvSpPr>
        <p:spPr>
          <a:xfrm>
            <a:off x="6026425" y="2880038"/>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3" name="Google Shape;113;p24"/>
          <p:cNvSpPr txBox="1">
            <a:spLocks noGrp="1"/>
          </p:cNvSpPr>
          <p:nvPr>
            <p:ph type="subTitle" idx="15"/>
          </p:nvPr>
        </p:nvSpPr>
        <p:spPr>
          <a:xfrm>
            <a:off x="5934325" y="3314175"/>
            <a:ext cx="2489700" cy="8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BLANK_1_1_1_1_1_1_1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647100" y="445025"/>
            <a:ext cx="7776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b="1">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7"/>
          <p:cNvSpPr txBox="1">
            <a:spLocks noGrp="1"/>
          </p:cNvSpPr>
          <p:nvPr>
            <p:ph type="subTitle" idx="1"/>
          </p:nvPr>
        </p:nvSpPr>
        <p:spPr>
          <a:xfrm>
            <a:off x="713225" y="1407475"/>
            <a:ext cx="7717500" cy="297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800"/>
              <a:buFont typeface="Raleway"/>
              <a:buChar char="●"/>
              <a:defRPr sz="1600"/>
            </a:lvl1pPr>
            <a:lvl2pPr lvl="1" rtl="0">
              <a:lnSpc>
                <a:spcPct val="100000"/>
              </a:lnSpc>
              <a:spcBef>
                <a:spcPts val="1600"/>
              </a:spcBef>
              <a:spcAft>
                <a:spcPts val="0"/>
              </a:spcAft>
              <a:buClr>
                <a:schemeClr val="accent1"/>
              </a:buClr>
              <a:buSzPts val="1400"/>
              <a:buFont typeface="Raleway"/>
              <a:buChar char="○"/>
              <a:defRPr sz="1600"/>
            </a:lvl2pPr>
            <a:lvl3pPr lvl="2" algn="ctr" rtl="0">
              <a:lnSpc>
                <a:spcPct val="100000"/>
              </a:lnSpc>
              <a:spcBef>
                <a:spcPts val="0"/>
              </a:spcBef>
              <a:spcAft>
                <a:spcPts val="0"/>
              </a:spcAft>
              <a:buClr>
                <a:schemeClr val="dk1"/>
              </a:buClr>
              <a:buSzPts val="1400"/>
              <a:buFont typeface="Raleway"/>
              <a:buChar char="■"/>
              <a:defRPr/>
            </a:lvl3pPr>
            <a:lvl4pPr lvl="3" algn="ctr" rtl="0">
              <a:lnSpc>
                <a:spcPct val="100000"/>
              </a:lnSpc>
              <a:spcBef>
                <a:spcPts val="1600"/>
              </a:spcBef>
              <a:spcAft>
                <a:spcPts val="0"/>
              </a:spcAft>
              <a:buClr>
                <a:schemeClr val="dk1"/>
              </a:buClr>
              <a:buSzPts val="1400"/>
              <a:buFont typeface="Raleway"/>
              <a:buChar char="●"/>
              <a:defRPr/>
            </a:lvl4pPr>
            <a:lvl5pPr lvl="4" algn="ctr" rtl="0">
              <a:lnSpc>
                <a:spcPct val="100000"/>
              </a:lnSpc>
              <a:spcBef>
                <a:spcPts val="1600"/>
              </a:spcBef>
              <a:spcAft>
                <a:spcPts val="0"/>
              </a:spcAft>
              <a:buClr>
                <a:schemeClr val="dk1"/>
              </a:buClr>
              <a:buSzPts val="1400"/>
              <a:buFont typeface="Raleway"/>
              <a:buChar char="○"/>
              <a:defRPr/>
            </a:lvl5pPr>
            <a:lvl6pPr lvl="5" algn="ctr" rtl="0">
              <a:lnSpc>
                <a:spcPct val="100000"/>
              </a:lnSpc>
              <a:spcBef>
                <a:spcPts val="1600"/>
              </a:spcBef>
              <a:spcAft>
                <a:spcPts val="0"/>
              </a:spcAft>
              <a:buClr>
                <a:schemeClr val="dk1"/>
              </a:buClr>
              <a:buSzPts val="1400"/>
              <a:buFont typeface="Raleway"/>
              <a:buChar char="■"/>
              <a:defRPr/>
            </a:lvl6pPr>
            <a:lvl7pPr lvl="6" algn="ctr" rtl="0">
              <a:lnSpc>
                <a:spcPct val="100000"/>
              </a:lnSpc>
              <a:spcBef>
                <a:spcPts val="1600"/>
              </a:spcBef>
              <a:spcAft>
                <a:spcPts val="0"/>
              </a:spcAft>
              <a:buClr>
                <a:schemeClr val="dk1"/>
              </a:buClr>
              <a:buSzPts val="1400"/>
              <a:buFont typeface="Raleway"/>
              <a:buChar char="●"/>
              <a:defRPr/>
            </a:lvl7pPr>
            <a:lvl8pPr lvl="7" algn="ctr" rtl="0">
              <a:lnSpc>
                <a:spcPct val="100000"/>
              </a:lnSpc>
              <a:spcBef>
                <a:spcPts val="1600"/>
              </a:spcBef>
              <a:spcAft>
                <a:spcPts val="0"/>
              </a:spcAft>
              <a:buClr>
                <a:schemeClr val="dk1"/>
              </a:buClr>
              <a:buSzPts val="1400"/>
              <a:buFont typeface="Raleway"/>
              <a:buChar char="○"/>
              <a:defRPr/>
            </a:lvl8pPr>
            <a:lvl9pPr lvl="8" algn="ctr" rtl="0">
              <a:lnSpc>
                <a:spcPct val="100000"/>
              </a:lnSpc>
              <a:spcBef>
                <a:spcPts val="1600"/>
              </a:spcBef>
              <a:spcAft>
                <a:spcPts val="1600"/>
              </a:spcAft>
              <a:buClr>
                <a:schemeClr val="dk1"/>
              </a:buClr>
              <a:buSzPts val="1400"/>
              <a:buFont typeface="Raleway"/>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388100" y="13833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 name="Google Shape;34;p9"/>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4809175" y="1665900"/>
            <a:ext cx="3621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subTitle" idx="1"/>
          </p:nvPr>
        </p:nvSpPr>
        <p:spPr>
          <a:xfrm>
            <a:off x="4809175" y="2238600"/>
            <a:ext cx="3621600" cy="1239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Raleway"/>
              <a:buChar char="●"/>
              <a:defRPr sz="1600">
                <a:solidFill>
                  <a:schemeClr val="dk1"/>
                </a:solidFill>
              </a:defRPr>
            </a:lvl1pPr>
            <a:lvl2pPr lvl="1" rtl="0">
              <a:lnSpc>
                <a:spcPct val="100000"/>
              </a:lnSpc>
              <a:spcBef>
                <a:spcPts val="0"/>
              </a:spcBef>
              <a:spcAft>
                <a:spcPts val="0"/>
              </a:spcAft>
              <a:buClr>
                <a:schemeClr val="accent1"/>
              </a:buClr>
              <a:buSzPts val="1400"/>
              <a:buFont typeface="Raleway"/>
              <a:buChar char="○"/>
              <a:defRPr sz="1600"/>
            </a:lvl2pPr>
            <a:lvl3pPr lvl="2" algn="ctr" rtl="0">
              <a:lnSpc>
                <a:spcPct val="100000"/>
              </a:lnSpc>
              <a:spcBef>
                <a:spcPts val="0"/>
              </a:spcBef>
              <a:spcAft>
                <a:spcPts val="0"/>
              </a:spcAft>
              <a:buClr>
                <a:srgbClr val="FC00FF"/>
              </a:buClr>
              <a:buSzPts val="1400"/>
              <a:buFont typeface="Raleway"/>
              <a:buChar char="■"/>
              <a:defRPr/>
            </a:lvl3pPr>
            <a:lvl4pPr lvl="3" algn="ctr" rtl="0">
              <a:lnSpc>
                <a:spcPct val="100000"/>
              </a:lnSpc>
              <a:spcBef>
                <a:spcPts val="1600"/>
              </a:spcBef>
              <a:spcAft>
                <a:spcPts val="0"/>
              </a:spcAft>
              <a:buClr>
                <a:srgbClr val="FC00FF"/>
              </a:buClr>
              <a:buSzPts val="1400"/>
              <a:buFont typeface="Raleway"/>
              <a:buChar char="●"/>
              <a:defRPr/>
            </a:lvl4pPr>
            <a:lvl5pPr lvl="4" algn="ctr" rtl="0">
              <a:lnSpc>
                <a:spcPct val="100000"/>
              </a:lnSpc>
              <a:spcBef>
                <a:spcPts val="1600"/>
              </a:spcBef>
              <a:spcAft>
                <a:spcPts val="0"/>
              </a:spcAft>
              <a:buClr>
                <a:srgbClr val="FC00FF"/>
              </a:buClr>
              <a:buSzPts val="1400"/>
              <a:buFont typeface="Raleway"/>
              <a:buChar char="○"/>
              <a:defRPr/>
            </a:lvl5pPr>
            <a:lvl6pPr lvl="5" algn="ctr" rtl="0">
              <a:lnSpc>
                <a:spcPct val="100000"/>
              </a:lnSpc>
              <a:spcBef>
                <a:spcPts val="1600"/>
              </a:spcBef>
              <a:spcAft>
                <a:spcPts val="0"/>
              </a:spcAft>
              <a:buClr>
                <a:srgbClr val="FC00FF"/>
              </a:buClr>
              <a:buSzPts val="1400"/>
              <a:buFont typeface="Raleway"/>
              <a:buChar char="■"/>
              <a:defRPr/>
            </a:lvl6pPr>
            <a:lvl7pPr lvl="6" algn="ctr" rtl="0">
              <a:lnSpc>
                <a:spcPct val="100000"/>
              </a:lnSpc>
              <a:spcBef>
                <a:spcPts val="1600"/>
              </a:spcBef>
              <a:spcAft>
                <a:spcPts val="0"/>
              </a:spcAft>
              <a:buClr>
                <a:srgbClr val="FC00FF"/>
              </a:buClr>
              <a:buSzPts val="1400"/>
              <a:buFont typeface="Raleway"/>
              <a:buChar char="●"/>
              <a:defRPr/>
            </a:lvl7pPr>
            <a:lvl8pPr lvl="7" algn="ctr" rtl="0">
              <a:lnSpc>
                <a:spcPct val="100000"/>
              </a:lnSpc>
              <a:spcBef>
                <a:spcPts val="1600"/>
              </a:spcBef>
              <a:spcAft>
                <a:spcPts val="0"/>
              </a:spcAft>
              <a:buClr>
                <a:srgbClr val="FC00FF"/>
              </a:buClr>
              <a:buSzPts val="1400"/>
              <a:buFont typeface="Raleway"/>
              <a:buChar char="○"/>
              <a:defRPr/>
            </a:lvl8pPr>
            <a:lvl9pPr lvl="8" algn="ctr" rtl="0">
              <a:lnSpc>
                <a:spcPct val="100000"/>
              </a:lnSpc>
              <a:spcBef>
                <a:spcPts val="1600"/>
              </a:spcBef>
              <a:spcAft>
                <a:spcPts val="1600"/>
              </a:spcAft>
              <a:buClr>
                <a:srgbClr val="FC00FF"/>
              </a:buClr>
              <a:buSzPts val="1400"/>
              <a:buFont typeface="Raleway"/>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ONE_COLUMN_TEXT_1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4809175" y="1665900"/>
            <a:ext cx="3621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8"/>
          <p:cNvSpPr txBox="1">
            <a:spLocks noGrp="1"/>
          </p:cNvSpPr>
          <p:nvPr>
            <p:ph type="subTitle" idx="1"/>
          </p:nvPr>
        </p:nvSpPr>
        <p:spPr>
          <a:xfrm>
            <a:off x="4809175" y="2238600"/>
            <a:ext cx="3621600" cy="1239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Font typeface="Raleway"/>
              <a:buChar char="●"/>
              <a:defRPr sz="1600">
                <a:solidFill>
                  <a:schemeClr val="dk1"/>
                </a:solidFill>
              </a:defRPr>
            </a:lvl1pPr>
            <a:lvl2pPr lvl="1" rtl="0">
              <a:lnSpc>
                <a:spcPct val="100000"/>
              </a:lnSpc>
              <a:spcBef>
                <a:spcPts val="0"/>
              </a:spcBef>
              <a:spcAft>
                <a:spcPts val="0"/>
              </a:spcAft>
              <a:buClr>
                <a:schemeClr val="accent1"/>
              </a:buClr>
              <a:buSzPts val="1400"/>
              <a:buFont typeface="Raleway"/>
              <a:buChar char="○"/>
              <a:defRPr sz="1600"/>
            </a:lvl2pPr>
            <a:lvl3pPr lvl="2" algn="ctr" rtl="0">
              <a:lnSpc>
                <a:spcPct val="100000"/>
              </a:lnSpc>
              <a:spcBef>
                <a:spcPts val="0"/>
              </a:spcBef>
              <a:spcAft>
                <a:spcPts val="0"/>
              </a:spcAft>
              <a:buClr>
                <a:srgbClr val="FC00FF"/>
              </a:buClr>
              <a:buSzPts val="1400"/>
              <a:buFont typeface="Raleway"/>
              <a:buChar char="■"/>
              <a:defRPr/>
            </a:lvl3pPr>
            <a:lvl4pPr lvl="3" algn="ctr" rtl="0">
              <a:lnSpc>
                <a:spcPct val="100000"/>
              </a:lnSpc>
              <a:spcBef>
                <a:spcPts val="1600"/>
              </a:spcBef>
              <a:spcAft>
                <a:spcPts val="0"/>
              </a:spcAft>
              <a:buClr>
                <a:srgbClr val="FC00FF"/>
              </a:buClr>
              <a:buSzPts val="1400"/>
              <a:buFont typeface="Raleway"/>
              <a:buChar char="●"/>
              <a:defRPr/>
            </a:lvl4pPr>
            <a:lvl5pPr lvl="4" algn="ctr" rtl="0">
              <a:lnSpc>
                <a:spcPct val="100000"/>
              </a:lnSpc>
              <a:spcBef>
                <a:spcPts val="1600"/>
              </a:spcBef>
              <a:spcAft>
                <a:spcPts val="0"/>
              </a:spcAft>
              <a:buClr>
                <a:srgbClr val="FC00FF"/>
              </a:buClr>
              <a:buSzPts val="1400"/>
              <a:buFont typeface="Raleway"/>
              <a:buChar char="○"/>
              <a:defRPr/>
            </a:lvl5pPr>
            <a:lvl6pPr lvl="5" algn="ctr" rtl="0">
              <a:lnSpc>
                <a:spcPct val="100000"/>
              </a:lnSpc>
              <a:spcBef>
                <a:spcPts val="1600"/>
              </a:spcBef>
              <a:spcAft>
                <a:spcPts val="0"/>
              </a:spcAft>
              <a:buClr>
                <a:srgbClr val="FC00FF"/>
              </a:buClr>
              <a:buSzPts val="1400"/>
              <a:buFont typeface="Raleway"/>
              <a:buChar char="■"/>
              <a:defRPr/>
            </a:lvl6pPr>
            <a:lvl7pPr lvl="6" algn="ctr" rtl="0">
              <a:lnSpc>
                <a:spcPct val="100000"/>
              </a:lnSpc>
              <a:spcBef>
                <a:spcPts val="1600"/>
              </a:spcBef>
              <a:spcAft>
                <a:spcPts val="0"/>
              </a:spcAft>
              <a:buClr>
                <a:srgbClr val="FC00FF"/>
              </a:buClr>
              <a:buSzPts val="1400"/>
              <a:buFont typeface="Raleway"/>
              <a:buChar char="●"/>
              <a:defRPr/>
            </a:lvl7pPr>
            <a:lvl8pPr lvl="7" algn="ctr" rtl="0">
              <a:lnSpc>
                <a:spcPct val="100000"/>
              </a:lnSpc>
              <a:spcBef>
                <a:spcPts val="1600"/>
              </a:spcBef>
              <a:spcAft>
                <a:spcPts val="0"/>
              </a:spcAft>
              <a:buClr>
                <a:srgbClr val="FC00FF"/>
              </a:buClr>
              <a:buSzPts val="1400"/>
              <a:buFont typeface="Raleway"/>
              <a:buChar char="○"/>
              <a:defRPr/>
            </a:lvl8pPr>
            <a:lvl9pPr lvl="8" algn="ctr" rtl="0">
              <a:lnSpc>
                <a:spcPct val="100000"/>
              </a:lnSpc>
              <a:spcBef>
                <a:spcPts val="1600"/>
              </a:spcBef>
              <a:spcAft>
                <a:spcPts val="1600"/>
              </a:spcAft>
              <a:buClr>
                <a:srgbClr val="FC00FF"/>
              </a:buClr>
              <a:buSzPts val="1400"/>
              <a:buFont typeface="Raleway"/>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CC0000"/>
              </a:buClr>
              <a:buSzPts val="2800"/>
              <a:buFont typeface="Bebas Neue"/>
              <a:buNone/>
              <a:defRPr sz="2800">
                <a:solidFill>
                  <a:srgbClr val="CC0000"/>
                </a:solidFill>
                <a:latin typeface="Bebas Neue"/>
                <a:ea typeface="Bebas Neue"/>
                <a:cs typeface="Bebas Neue"/>
                <a:sym typeface="Bebas Neue"/>
              </a:defRPr>
            </a:lvl1pPr>
            <a:lvl2pPr lvl="1" rtl="0">
              <a:spcBef>
                <a:spcPts val="0"/>
              </a:spcBef>
              <a:spcAft>
                <a:spcPts val="0"/>
              </a:spcAft>
              <a:buClr>
                <a:srgbClr val="CC0000"/>
              </a:buClr>
              <a:buSzPts val="2800"/>
              <a:buFont typeface="Bebas Neue"/>
              <a:buNone/>
              <a:defRPr sz="2800">
                <a:solidFill>
                  <a:srgbClr val="CC0000"/>
                </a:solidFill>
                <a:latin typeface="Bebas Neue"/>
                <a:ea typeface="Bebas Neue"/>
                <a:cs typeface="Bebas Neue"/>
                <a:sym typeface="Bebas Neue"/>
              </a:defRPr>
            </a:lvl2pPr>
            <a:lvl3pPr lvl="2" rtl="0">
              <a:spcBef>
                <a:spcPts val="0"/>
              </a:spcBef>
              <a:spcAft>
                <a:spcPts val="0"/>
              </a:spcAft>
              <a:buClr>
                <a:srgbClr val="CC0000"/>
              </a:buClr>
              <a:buSzPts val="2800"/>
              <a:buFont typeface="Bebas Neue"/>
              <a:buNone/>
              <a:defRPr sz="2800">
                <a:solidFill>
                  <a:srgbClr val="CC0000"/>
                </a:solidFill>
                <a:latin typeface="Bebas Neue"/>
                <a:ea typeface="Bebas Neue"/>
                <a:cs typeface="Bebas Neue"/>
                <a:sym typeface="Bebas Neue"/>
              </a:defRPr>
            </a:lvl3pPr>
            <a:lvl4pPr lvl="3" rtl="0">
              <a:spcBef>
                <a:spcPts val="0"/>
              </a:spcBef>
              <a:spcAft>
                <a:spcPts val="0"/>
              </a:spcAft>
              <a:buClr>
                <a:srgbClr val="CC0000"/>
              </a:buClr>
              <a:buSzPts val="2800"/>
              <a:buFont typeface="Bebas Neue"/>
              <a:buNone/>
              <a:defRPr sz="2800">
                <a:solidFill>
                  <a:srgbClr val="CC0000"/>
                </a:solidFill>
                <a:latin typeface="Bebas Neue"/>
                <a:ea typeface="Bebas Neue"/>
                <a:cs typeface="Bebas Neue"/>
                <a:sym typeface="Bebas Neue"/>
              </a:defRPr>
            </a:lvl4pPr>
            <a:lvl5pPr lvl="4" rtl="0">
              <a:spcBef>
                <a:spcPts val="0"/>
              </a:spcBef>
              <a:spcAft>
                <a:spcPts val="0"/>
              </a:spcAft>
              <a:buClr>
                <a:srgbClr val="CC0000"/>
              </a:buClr>
              <a:buSzPts val="2800"/>
              <a:buFont typeface="Bebas Neue"/>
              <a:buNone/>
              <a:defRPr sz="2800">
                <a:solidFill>
                  <a:srgbClr val="CC0000"/>
                </a:solidFill>
                <a:latin typeface="Bebas Neue"/>
                <a:ea typeface="Bebas Neue"/>
                <a:cs typeface="Bebas Neue"/>
                <a:sym typeface="Bebas Neue"/>
              </a:defRPr>
            </a:lvl5pPr>
            <a:lvl6pPr lvl="5" rtl="0">
              <a:spcBef>
                <a:spcPts val="0"/>
              </a:spcBef>
              <a:spcAft>
                <a:spcPts val="0"/>
              </a:spcAft>
              <a:buClr>
                <a:srgbClr val="CC0000"/>
              </a:buClr>
              <a:buSzPts val="2800"/>
              <a:buFont typeface="Bebas Neue"/>
              <a:buNone/>
              <a:defRPr sz="2800">
                <a:solidFill>
                  <a:srgbClr val="CC0000"/>
                </a:solidFill>
                <a:latin typeface="Bebas Neue"/>
                <a:ea typeface="Bebas Neue"/>
                <a:cs typeface="Bebas Neue"/>
                <a:sym typeface="Bebas Neue"/>
              </a:defRPr>
            </a:lvl6pPr>
            <a:lvl7pPr lvl="6" rtl="0">
              <a:spcBef>
                <a:spcPts val="0"/>
              </a:spcBef>
              <a:spcAft>
                <a:spcPts val="0"/>
              </a:spcAft>
              <a:buClr>
                <a:srgbClr val="CC0000"/>
              </a:buClr>
              <a:buSzPts val="2800"/>
              <a:buFont typeface="Bebas Neue"/>
              <a:buNone/>
              <a:defRPr sz="2800">
                <a:solidFill>
                  <a:srgbClr val="CC0000"/>
                </a:solidFill>
                <a:latin typeface="Bebas Neue"/>
                <a:ea typeface="Bebas Neue"/>
                <a:cs typeface="Bebas Neue"/>
                <a:sym typeface="Bebas Neue"/>
              </a:defRPr>
            </a:lvl7pPr>
            <a:lvl8pPr lvl="7" rtl="0">
              <a:spcBef>
                <a:spcPts val="0"/>
              </a:spcBef>
              <a:spcAft>
                <a:spcPts val="0"/>
              </a:spcAft>
              <a:buClr>
                <a:srgbClr val="CC0000"/>
              </a:buClr>
              <a:buSzPts val="2800"/>
              <a:buFont typeface="Bebas Neue"/>
              <a:buNone/>
              <a:defRPr sz="2800">
                <a:solidFill>
                  <a:srgbClr val="CC0000"/>
                </a:solidFill>
                <a:latin typeface="Bebas Neue"/>
                <a:ea typeface="Bebas Neue"/>
                <a:cs typeface="Bebas Neue"/>
                <a:sym typeface="Bebas Neue"/>
              </a:defRPr>
            </a:lvl8pPr>
            <a:lvl9pPr lvl="8" rtl="0">
              <a:spcBef>
                <a:spcPts val="0"/>
              </a:spcBef>
              <a:spcAft>
                <a:spcPts val="0"/>
              </a:spcAft>
              <a:buClr>
                <a:srgbClr val="CC0000"/>
              </a:buClr>
              <a:buSzPts val="2800"/>
              <a:buFont typeface="Bebas Neue"/>
              <a:buNone/>
              <a:defRPr sz="2800">
                <a:solidFill>
                  <a:srgbClr val="CC0000"/>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naheim"/>
              <a:buChar char="●"/>
              <a:defRPr sz="1800">
                <a:solidFill>
                  <a:schemeClr val="dk1"/>
                </a:solidFill>
                <a:latin typeface="Anaheim"/>
                <a:ea typeface="Anaheim"/>
                <a:cs typeface="Anaheim"/>
                <a:sym typeface="Anaheim"/>
              </a:defRPr>
            </a:lvl1pPr>
            <a:lvl2pPr marL="914400" lvl="1"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60" r:id="rId8"/>
    <p:sldLayoutId id="2147483664" r:id="rId9"/>
    <p:sldLayoutId id="2147483667" r:id="rId10"/>
    <p:sldLayoutId id="2147483668" r:id="rId11"/>
    <p:sldLayoutId id="2147483670"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hyperlink" Target="https://data.worldbank.org/indicator/NY.GDP.MKTP.KD.ZG"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hyperlink" Target="https://countryeconomy.com/hdi?year=200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3"/>
          <p:cNvSpPr txBox="1">
            <a:spLocks noGrp="1"/>
          </p:cNvSpPr>
          <p:nvPr>
            <p:ph type="ctrTitle"/>
          </p:nvPr>
        </p:nvSpPr>
        <p:spPr>
          <a:xfrm>
            <a:off x="1974750" y="1244995"/>
            <a:ext cx="5194500" cy="2408100"/>
          </a:xfrm>
          <a:prstGeom prst="rect">
            <a:avLst/>
          </a:prstGeom>
        </p:spPr>
        <p:txBody>
          <a:bodyPr spcFirstLastPara="1" wrap="square" lIns="91425" tIns="91425" rIns="91425" bIns="91425" anchor="ctr" anchorCtr="0">
            <a:noAutofit/>
          </a:bodyPr>
          <a:lstStyle/>
          <a:p>
            <a:r>
              <a:rPr lang="en" sz="7300"/>
              <a:t>Death rate analysis</a:t>
            </a:r>
          </a:p>
        </p:txBody>
      </p:sp>
      <p:sp>
        <p:nvSpPr>
          <p:cNvPr id="138" name="Google Shape;138;p33"/>
          <p:cNvSpPr txBox="1">
            <a:spLocks noGrp="1"/>
          </p:cNvSpPr>
          <p:nvPr>
            <p:ph type="subTitle" idx="1"/>
          </p:nvPr>
        </p:nvSpPr>
        <p:spPr>
          <a:xfrm>
            <a:off x="1857030" y="3840631"/>
            <a:ext cx="5010144" cy="652490"/>
          </a:xfrm>
          <a:prstGeom prst="rect">
            <a:avLst/>
          </a:prstGeom>
        </p:spPr>
        <p:txBody>
          <a:bodyPr spcFirstLastPara="1" wrap="square" lIns="91425" tIns="91425" rIns="91425" bIns="91425" anchor="ctr" anchorCtr="0">
            <a:noAutofit/>
          </a:bodyPr>
          <a:lstStyle/>
          <a:p>
            <a:pPr marL="0" indent="0"/>
            <a:endParaRPr lang="en"/>
          </a:p>
          <a:p>
            <a:pPr marL="285750" indent="-285750">
              <a:buFont typeface="Wingdings"/>
              <a:buChar char="v"/>
            </a:pPr>
            <a:r>
              <a:rPr lang="en"/>
              <a:t>Course : Data Science Lab – l</a:t>
            </a:r>
          </a:p>
          <a:p>
            <a:pPr marL="285750" indent="-285750">
              <a:buFont typeface="Wingdings"/>
              <a:buChar char="v"/>
            </a:pPr>
            <a:r>
              <a:rPr lang="en"/>
              <a:t>Guidance : Dr. Dootika Vats </a:t>
            </a:r>
          </a:p>
          <a:p>
            <a:pPr marL="0" indent="0"/>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2" name="Google Shape;550;p52">
            <a:extLst>
              <a:ext uri="{FF2B5EF4-FFF2-40B4-BE49-F238E27FC236}">
                <a16:creationId xmlns:a16="http://schemas.microsoft.com/office/drawing/2014/main" id="{0754E794-8AF3-51D7-2456-89AAF2EDC014}"/>
              </a:ext>
            </a:extLst>
          </p:cNvPr>
          <p:cNvSpPr txBox="1">
            <a:spLocks/>
          </p:cNvSpPr>
          <p:nvPr/>
        </p:nvSpPr>
        <p:spPr>
          <a:xfrm>
            <a:off x="1716167" y="501043"/>
            <a:ext cx="69081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Bebas Neue"/>
              <a:buNone/>
              <a:defRPr sz="28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2pPr>
            <a:lvl3pPr marR="0" lvl="2"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3pPr>
            <a:lvl4pPr marR="0" lvl="3"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4pPr>
            <a:lvl5pPr marR="0" lvl="4"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5pPr>
            <a:lvl6pPr marR="0" lvl="5"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6pPr>
            <a:lvl7pPr marR="0" lvl="6"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7pPr>
            <a:lvl8pPr marR="0" lvl="7"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8pPr>
            <a:lvl9pPr marR="0" lvl="8"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9pPr>
          </a:lstStyle>
          <a:p>
            <a:r>
              <a:rPr lang="en" sz="3600">
                <a:solidFill>
                  <a:srgbClr val="C00000"/>
                </a:solidFill>
              </a:rPr>
              <a:t>Plots Of </a:t>
            </a:r>
            <a:r>
              <a:rPr lang="en-IN" sz="3600">
                <a:solidFill>
                  <a:srgbClr val="C00000"/>
                </a:solidFill>
              </a:rPr>
              <a:t>Diabetes mellitus </a:t>
            </a:r>
            <a:r>
              <a:rPr lang="en" sz="3600">
                <a:solidFill>
                  <a:srgbClr val="C00000"/>
                </a:solidFill>
              </a:rPr>
              <a:t>with HDI and GDP</a:t>
            </a:r>
            <a:br>
              <a:rPr lang="en" sz="3600">
                <a:solidFill>
                  <a:srgbClr val="C00000"/>
                </a:solidFill>
              </a:rPr>
            </a:br>
            <a:endParaRPr lang="en" sz="3600">
              <a:solidFill>
                <a:srgbClr val="C00000"/>
              </a:solidFill>
            </a:endParaRPr>
          </a:p>
        </p:txBody>
      </p:sp>
      <p:pic>
        <p:nvPicPr>
          <p:cNvPr id="4" name="Picture 4" descr="Chart&#10;&#10;Description automatically generated">
            <a:extLst>
              <a:ext uri="{FF2B5EF4-FFF2-40B4-BE49-F238E27FC236}">
                <a16:creationId xmlns:a16="http://schemas.microsoft.com/office/drawing/2014/main" id="{B4F80AC1-DADD-0EB6-8F1C-A4F0AD325566}"/>
              </a:ext>
            </a:extLst>
          </p:cNvPr>
          <p:cNvPicPr>
            <a:picLocks noChangeAspect="1"/>
          </p:cNvPicPr>
          <p:nvPr/>
        </p:nvPicPr>
        <p:blipFill>
          <a:blip r:embed="rId3"/>
          <a:stretch>
            <a:fillRect/>
          </a:stretch>
        </p:blipFill>
        <p:spPr>
          <a:xfrm>
            <a:off x="163791" y="1087512"/>
            <a:ext cx="6047184" cy="1960173"/>
          </a:xfrm>
          <a:prstGeom prst="rect">
            <a:avLst/>
          </a:prstGeom>
        </p:spPr>
      </p:pic>
      <p:pic>
        <p:nvPicPr>
          <p:cNvPr id="6" name="Picture 6" descr="Chart, scatter chart&#10;&#10;Description automatically generated">
            <a:extLst>
              <a:ext uri="{FF2B5EF4-FFF2-40B4-BE49-F238E27FC236}">
                <a16:creationId xmlns:a16="http://schemas.microsoft.com/office/drawing/2014/main" id="{435D249D-7CE1-58C8-D92C-7F95AE96A4B1}"/>
              </a:ext>
            </a:extLst>
          </p:cNvPr>
          <p:cNvPicPr>
            <a:picLocks noChangeAspect="1"/>
          </p:cNvPicPr>
          <p:nvPr/>
        </p:nvPicPr>
        <p:blipFill>
          <a:blip r:embed="rId4"/>
          <a:stretch>
            <a:fillRect/>
          </a:stretch>
        </p:blipFill>
        <p:spPr>
          <a:xfrm>
            <a:off x="139461" y="3152029"/>
            <a:ext cx="6045200" cy="1991471"/>
          </a:xfrm>
          <a:prstGeom prst="rect">
            <a:avLst/>
          </a:prstGeom>
        </p:spPr>
      </p:pic>
      <p:sp>
        <p:nvSpPr>
          <p:cNvPr id="9" name="Google Shape;233;p38">
            <a:extLst>
              <a:ext uri="{FF2B5EF4-FFF2-40B4-BE49-F238E27FC236}">
                <a16:creationId xmlns:a16="http://schemas.microsoft.com/office/drawing/2014/main" id="{8E3A875B-B0BA-1ECA-D50F-47A5B65A0EDF}"/>
              </a:ext>
            </a:extLst>
          </p:cNvPr>
          <p:cNvSpPr txBox="1">
            <a:spLocks/>
          </p:cNvSpPr>
          <p:nvPr/>
        </p:nvSpPr>
        <p:spPr>
          <a:xfrm>
            <a:off x="6237288" y="1201139"/>
            <a:ext cx="2890647" cy="1432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t>Diabetes mellitus shows a negative correlation with both HDI and GDP </a:t>
            </a:r>
          </a:p>
          <a:p>
            <a:pPr algn="ctr"/>
            <a:endParaRPr lang="en-IN"/>
          </a:p>
          <a:p>
            <a:pPr algn="ctr"/>
            <a:endParaRPr lang="en-IN"/>
          </a:p>
          <a:p>
            <a:r>
              <a:rPr lang="en-IN"/>
              <a:t>Possible reasons:</a:t>
            </a:r>
          </a:p>
        </p:txBody>
      </p:sp>
      <p:sp>
        <p:nvSpPr>
          <p:cNvPr id="12" name="Google Shape;551;p52">
            <a:extLst>
              <a:ext uri="{FF2B5EF4-FFF2-40B4-BE49-F238E27FC236}">
                <a16:creationId xmlns:a16="http://schemas.microsoft.com/office/drawing/2014/main" id="{FE96C96F-9F09-0631-179E-78A7C94101A1}"/>
              </a:ext>
            </a:extLst>
          </p:cNvPr>
          <p:cNvSpPr txBox="1">
            <a:spLocks noGrp="1"/>
          </p:cNvSpPr>
          <p:nvPr>
            <p:ph type="subTitle" idx="1"/>
          </p:nvPr>
        </p:nvSpPr>
        <p:spPr>
          <a:xfrm>
            <a:off x="6237288" y="3047685"/>
            <a:ext cx="3621600" cy="1239000"/>
          </a:xfrm>
          <a:prstGeom prst="rect">
            <a:avLst/>
          </a:prstGeom>
        </p:spPr>
        <p:txBody>
          <a:bodyPr spcFirstLastPara="1" wrap="square" lIns="91425" tIns="91425" rIns="91425" bIns="91425" anchor="ctr" anchorCtr="0">
            <a:noAutofit/>
          </a:bodyPr>
          <a:lstStyle/>
          <a:p>
            <a:pPr marL="285750" indent="-285750">
              <a:buFont typeface="Wingdings"/>
              <a:buChar char="v"/>
            </a:pPr>
            <a:r>
              <a:rPr lang="en">
                <a:solidFill>
                  <a:srgbClr val="191919"/>
                </a:solidFill>
                <a:cs typeface="Arial"/>
              </a:rPr>
              <a:t>Ignorance of treatment</a:t>
            </a:r>
          </a:p>
          <a:p>
            <a:pPr marL="285750" indent="-285750">
              <a:buFont typeface="Wingdings"/>
              <a:buChar char="v"/>
            </a:pPr>
            <a:r>
              <a:rPr lang="en">
                <a:solidFill>
                  <a:srgbClr val="191919"/>
                </a:solidFill>
                <a:cs typeface="Arial"/>
              </a:rPr>
              <a:t>Health care facilities</a:t>
            </a:r>
          </a:p>
          <a:p>
            <a:pPr marL="285750" indent="-285750">
              <a:buFont typeface="Wingdings"/>
              <a:buChar char="v"/>
            </a:pPr>
            <a:r>
              <a:rPr lang="en">
                <a:solidFill>
                  <a:srgbClr val="191919"/>
                </a:solidFill>
                <a:cs typeface="Arial"/>
              </a:rPr>
              <a:t>Poverty -&gt; lifestyle </a:t>
            </a:r>
          </a:p>
          <a:p>
            <a:pPr marL="285750" indent="-285750">
              <a:buFont typeface="Wingdings"/>
              <a:buChar char="v"/>
            </a:pPr>
            <a:r>
              <a:rPr lang="en">
                <a:solidFill>
                  <a:srgbClr val="191919"/>
                </a:solidFill>
                <a:cs typeface="Arial"/>
              </a:rPr>
              <a:t>Use of alternative therapy</a:t>
            </a:r>
          </a:p>
          <a:p>
            <a:pPr marL="285750" indent="-285750">
              <a:buFont typeface="Wingdings"/>
              <a:buChar char="v"/>
            </a:pPr>
            <a:endParaRPr lang="en">
              <a:solidFill>
                <a:srgbClr val="191919"/>
              </a:solidFill>
              <a:cs typeface="Arial"/>
            </a:endParaRPr>
          </a:p>
          <a:p>
            <a:pPr marL="0" indent="0">
              <a:buNone/>
            </a:pPr>
            <a:endParaRPr lang="en-IN">
              <a:solidFill>
                <a:srgbClr val="BDC1C6"/>
              </a:solidFill>
              <a:latin typeface="Arial"/>
              <a:cs typeface="Arial"/>
            </a:endParaRPr>
          </a:p>
          <a:p>
            <a:pPr marL="285750" indent="-285750">
              <a:buFont typeface="Wingdings"/>
              <a:buChar char="v"/>
            </a:pPr>
            <a:endParaRPr lang="en">
              <a:solidFill>
                <a:srgbClr val="191919"/>
              </a:solidFill>
              <a:cs typeface="Arial"/>
            </a:endParaRPr>
          </a:p>
          <a:p>
            <a:pPr marL="0" indent="0">
              <a:buNone/>
            </a:pPr>
            <a:endParaRPr lang="en">
              <a:solidFill>
                <a:srgbClr val="191919"/>
              </a:solidFill>
              <a:cs typeface="Arial"/>
            </a:endParaRPr>
          </a:p>
          <a:p>
            <a:pPr marL="0" indent="0">
              <a:buNone/>
            </a:pPr>
            <a:endParaRPr lang="en">
              <a:solidFill>
                <a:srgbClr val="191919"/>
              </a:solidFill>
              <a:cs typeface="Arial"/>
            </a:endParaRPr>
          </a:p>
        </p:txBody>
      </p:sp>
    </p:spTree>
    <p:extLst>
      <p:ext uri="{BB962C8B-B14F-4D97-AF65-F5344CB8AC3E}">
        <p14:creationId xmlns:p14="http://schemas.microsoft.com/office/powerpoint/2010/main" val="3876967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2" name="Google Shape;550;p52">
            <a:extLst>
              <a:ext uri="{FF2B5EF4-FFF2-40B4-BE49-F238E27FC236}">
                <a16:creationId xmlns:a16="http://schemas.microsoft.com/office/drawing/2014/main" id="{0754E794-8AF3-51D7-2456-89AAF2EDC014}"/>
              </a:ext>
            </a:extLst>
          </p:cNvPr>
          <p:cNvSpPr txBox="1">
            <a:spLocks/>
          </p:cNvSpPr>
          <p:nvPr/>
        </p:nvSpPr>
        <p:spPr>
          <a:xfrm>
            <a:off x="3614056" y="211881"/>
            <a:ext cx="68295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Bebas Neue"/>
              <a:buNone/>
              <a:defRPr sz="28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2pPr>
            <a:lvl3pPr marR="0" lvl="2"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3pPr>
            <a:lvl4pPr marR="0" lvl="3"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4pPr>
            <a:lvl5pPr marR="0" lvl="4"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5pPr>
            <a:lvl6pPr marR="0" lvl="5"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6pPr>
            <a:lvl7pPr marR="0" lvl="6"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7pPr>
            <a:lvl8pPr marR="0" lvl="7"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8pPr>
            <a:lvl9pPr marR="0" lvl="8"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9pPr>
          </a:lstStyle>
          <a:p>
            <a:r>
              <a:rPr lang="en" sz="3200">
                <a:solidFill>
                  <a:srgbClr val="C00000"/>
                </a:solidFill>
              </a:rPr>
              <a:t>Death rate due to diabetes vs countries</a:t>
            </a:r>
            <a:br>
              <a:rPr lang="en" sz="3200"/>
            </a:br>
            <a:endParaRPr lang="en" sz="3200">
              <a:solidFill>
                <a:srgbClr val="C00000"/>
              </a:solidFill>
            </a:endParaRPr>
          </a:p>
        </p:txBody>
      </p:sp>
      <p:pic>
        <p:nvPicPr>
          <p:cNvPr id="7" name="Picture 7" descr="Chart, scatter chart&#10;&#10;Description automatically generated">
            <a:extLst>
              <a:ext uri="{FF2B5EF4-FFF2-40B4-BE49-F238E27FC236}">
                <a16:creationId xmlns:a16="http://schemas.microsoft.com/office/drawing/2014/main" id="{DD15CA3E-F649-D23C-A11A-1B6C717333AA}"/>
              </a:ext>
            </a:extLst>
          </p:cNvPr>
          <p:cNvPicPr>
            <a:picLocks noChangeAspect="1"/>
          </p:cNvPicPr>
          <p:nvPr/>
        </p:nvPicPr>
        <p:blipFill>
          <a:blip r:embed="rId3"/>
          <a:stretch>
            <a:fillRect/>
          </a:stretch>
        </p:blipFill>
        <p:spPr>
          <a:xfrm>
            <a:off x="0" y="784581"/>
            <a:ext cx="8601074" cy="2745747"/>
          </a:xfrm>
          <a:prstGeom prst="rect">
            <a:avLst/>
          </a:prstGeom>
        </p:spPr>
      </p:pic>
      <p:sp>
        <p:nvSpPr>
          <p:cNvPr id="4" name="TextBox 3">
            <a:extLst>
              <a:ext uri="{FF2B5EF4-FFF2-40B4-BE49-F238E27FC236}">
                <a16:creationId xmlns:a16="http://schemas.microsoft.com/office/drawing/2014/main" id="{5194CFC6-279C-A5CF-C997-E6E046172AB6}"/>
              </a:ext>
            </a:extLst>
          </p:cNvPr>
          <p:cNvSpPr txBox="1"/>
          <p:nvPr/>
        </p:nvSpPr>
        <p:spPr>
          <a:xfrm>
            <a:off x="-7707" y="3530328"/>
            <a:ext cx="7036526" cy="523220"/>
          </a:xfrm>
          <a:prstGeom prst="rect">
            <a:avLst/>
          </a:prstGeom>
          <a:noFill/>
        </p:spPr>
        <p:txBody>
          <a:bodyPr wrap="square" rtlCol="0">
            <a:spAutoFit/>
          </a:bodyPr>
          <a:lstStyle/>
          <a:p>
            <a:pPr algn="ctr"/>
            <a:r>
              <a:rPr lang="en-US"/>
              <a:t>We observe a clear female dominance in death rates of Developing countries unlike in Developed countries</a:t>
            </a:r>
          </a:p>
        </p:txBody>
      </p:sp>
      <p:sp>
        <p:nvSpPr>
          <p:cNvPr id="6" name="TextBox 5">
            <a:extLst>
              <a:ext uri="{FF2B5EF4-FFF2-40B4-BE49-F238E27FC236}">
                <a16:creationId xmlns:a16="http://schemas.microsoft.com/office/drawing/2014/main" id="{4D7E2C74-F7C3-99D3-19CF-79EC137DA254}"/>
              </a:ext>
            </a:extLst>
          </p:cNvPr>
          <p:cNvSpPr txBox="1"/>
          <p:nvPr/>
        </p:nvSpPr>
        <p:spPr>
          <a:xfrm>
            <a:off x="0" y="3987899"/>
            <a:ext cx="7245531" cy="1169551"/>
          </a:xfrm>
          <a:prstGeom prst="rect">
            <a:avLst/>
          </a:prstGeom>
          <a:noFill/>
        </p:spPr>
        <p:txBody>
          <a:bodyPr wrap="square" lIns="91440" tIns="45720" rIns="91440" bIns="45720" rtlCol="0" anchor="t">
            <a:spAutoFit/>
          </a:bodyPr>
          <a:lstStyle/>
          <a:p>
            <a:r>
              <a:rPr lang="en-US" b="1"/>
              <a:t>Possible reason</a:t>
            </a:r>
            <a:r>
              <a:rPr lang="en-US"/>
              <a:t> : </a:t>
            </a:r>
            <a:r>
              <a:rPr lang="en-IN"/>
              <a:t>As obesity among women increases, diabetes in pregnancy is becoming increasingly common in LMIC(Low and Low-middle income countries). Because of lack of resources and trained personnel, and other priorities related to reducing maternal, feotal, and neonatal mortality, diagnosing and providing care to women with diabetes in pregnancy is not high on the priority lists in many LMIC.</a:t>
            </a:r>
            <a:r>
              <a:rPr lang="en-US"/>
              <a:t> </a:t>
            </a:r>
          </a:p>
        </p:txBody>
      </p:sp>
    </p:spTree>
    <p:extLst>
      <p:ext uri="{BB962C8B-B14F-4D97-AF65-F5344CB8AC3E}">
        <p14:creationId xmlns:p14="http://schemas.microsoft.com/office/powerpoint/2010/main" val="2603696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2" name="Google Shape;550;p52">
            <a:extLst>
              <a:ext uri="{FF2B5EF4-FFF2-40B4-BE49-F238E27FC236}">
                <a16:creationId xmlns:a16="http://schemas.microsoft.com/office/drawing/2014/main" id="{0754E794-8AF3-51D7-2456-89AAF2EDC014}"/>
              </a:ext>
            </a:extLst>
          </p:cNvPr>
          <p:cNvSpPr txBox="1">
            <a:spLocks/>
          </p:cNvSpPr>
          <p:nvPr/>
        </p:nvSpPr>
        <p:spPr>
          <a:xfrm>
            <a:off x="949992" y="437665"/>
            <a:ext cx="808493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Bebas Neue"/>
              <a:buNone/>
              <a:defRPr sz="28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2pPr>
            <a:lvl3pPr marR="0" lvl="2"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3pPr>
            <a:lvl4pPr marR="0" lvl="3"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4pPr>
            <a:lvl5pPr marR="0" lvl="4"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5pPr>
            <a:lvl6pPr marR="0" lvl="5"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6pPr>
            <a:lvl7pPr marR="0" lvl="6"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7pPr>
            <a:lvl8pPr marR="0" lvl="7"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8pPr>
            <a:lvl9pPr marR="0" lvl="8"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9pPr>
          </a:lstStyle>
          <a:p>
            <a:r>
              <a:rPr lang="en" sz="3600">
                <a:solidFill>
                  <a:schemeClr val="accent1"/>
                </a:solidFill>
              </a:rPr>
              <a:t>Plots OF Colon And Rectum cancer with HDI and GDP</a:t>
            </a:r>
            <a:br>
              <a:rPr lang="en" sz="3600">
                <a:solidFill>
                  <a:srgbClr val="FF0000"/>
                </a:solidFill>
              </a:rPr>
            </a:br>
            <a:endParaRPr lang="en" sz="3600">
              <a:solidFill>
                <a:srgbClr val="FF0000"/>
              </a:solidFill>
            </a:endParaRPr>
          </a:p>
        </p:txBody>
      </p:sp>
      <p:pic>
        <p:nvPicPr>
          <p:cNvPr id="3" name="Picture 5" descr="Chart, scatter chart&#10;&#10;Description automatically generated">
            <a:extLst>
              <a:ext uri="{FF2B5EF4-FFF2-40B4-BE49-F238E27FC236}">
                <a16:creationId xmlns:a16="http://schemas.microsoft.com/office/drawing/2014/main" id="{213E34F6-EB7F-E1E8-B841-1DC8AD75AC87}"/>
              </a:ext>
            </a:extLst>
          </p:cNvPr>
          <p:cNvPicPr>
            <a:picLocks noChangeAspect="1"/>
          </p:cNvPicPr>
          <p:nvPr/>
        </p:nvPicPr>
        <p:blipFill>
          <a:blip r:embed="rId3"/>
          <a:stretch>
            <a:fillRect/>
          </a:stretch>
        </p:blipFill>
        <p:spPr>
          <a:xfrm>
            <a:off x="104775" y="3106181"/>
            <a:ext cx="6084887" cy="1962828"/>
          </a:xfrm>
          <a:prstGeom prst="rect">
            <a:avLst/>
          </a:prstGeom>
        </p:spPr>
      </p:pic>
      <p:pic>
        <p:nvPicPr>
          <p:cNvPr id="6" name="Picture 6" descr="Chart&#10;&#10;Description automatically generated">
            <a:extLst>
              <a:ext uri="{FF2B5EF4-FFF2-40B4-BE49-F238E27FC236}">
                <a16:creationId xmlns:a16="http://schemas.microsoft.com/office/drawing/2014/main" id="{8DEDE844-2883-3A41-0B5A-DC759972C06C}"/>
              </a:ext>
            </a:extLst>
          </p:cNvPr>
          <p:cNvPicPr>
            <a:picLocks noChangeAspect="1"/>
          </p:cNvPicPr>
          <p:nvPr/>
        </p:nvPicPr>
        <p:blipFill>
          <a:blip r:embed="rId4"/>
          <a:stretch>
            <a:fillRect/>
          </a:stretch>
        </p:blipFill>
        <p:spPr>
          <a:xfrm>
            <a:off x="104774" y="1052273"/>
            <a:ext cx="6084887" cy="1970091"/>
          </a:xfrm>
          <a:prstGeom prst="rect">
            <a:avLst/>
          </a:prstGeom>
        </p:spPr>
      </p:pic>
      <p:sp>
        <p:nvSpPr>
          <p:cNvPr id="7" name="Google Shape;233;p38">
            <a:extLst>
              <a:ext uri="{FF2B5EF4-FFF2-40B4-BE49-F238E27FC236}">
                <a16:creationId xmlns:a16="http://schemas.microsoft.com/office/drawing/2014/main" id="{72469517-0FD7-9A8E-1C96-CC414629BC60}"/>
              </a:ext>
            </a:extLst>
          </p:cNvPr>
          <p:cNvSpPr txBox="1">
            <a:spLocks/>
          </p:cNvSpPr>
          <p:nvPr/>
        </p:nvSpPr>
        <p:spPr>
          <a:xfrm>
            <a:off x="6237288" y="1201139"/>
            <a:ext cx="2890647" cy="1432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t>Colon and rectum cancer plots with HDI and GDP are quite unusual with respect to other data sets. </a:t>
            </a:r>
          </a:p>
          <a:p>
            <a:pPr algn="ctr"/>
            <a:endParaRPr lang="en-IN"/>
          </a:p>
          <a:p>
            <a:r>
              <a:rPr lang="en-IN"/>
              <a:t>Possible reasons :</a:t>
            </a:r>
          </a:p>
        </p:txBody>
      </p:sp>
      <p:sp>
        <p:nvSpPr>
          <p:cNvPr id="8" name="Google Shape;551;p52">
            <a:extLst>
              <a:ext uri="{FF2B5EF4-FFF2-40B4-BE49-F238E27FC236}">
                <a16:creationId xmlns:a16="http://schemas.microsoft.com/office/drawing/2014/main" id="{D35A9664-2B41-037F-ADCC-C8906324B594}"/>
              </a:ext>
            </a:extLst>
          </p:cNvPr>
          <p:cNvSpPr txBox="1">
            <a:spLocks noGrp="1"/>
          </p:cNvSpPr>
          <p:nvPr>
            <p:ph type="subTitle" idx="1"/>
          </p:nvPr>
        </p:nvSpPr>
        <p:spPr>
          <a:xfrm>
            <a:off x="6237288" y="3047685"/>
            <a:ext cx="2571214" cy="1239000"/>
          </a:xfrm>
          <a:prstGeom prst="rect">
            <a:avLst/>
          </a:prstGeom>
        </p:spPr>
        <p:txBody>
          <a:bodyPr spcFirstLastPara="1" wrap="square" lIns="91425" tIns="91425" rIns="91425" bIns="91425" anchor="ctr" anchorCtr="0">
            <a:noAutofit/>
          </a:bodyPr>
          <a:lstStyle/>
          <a:p>
            <a:pPr marL="285750" indent="-285750">
              <a:buFont typeface="Wingdings"/>
              <a:buChar char="v"/>
            </a:pPr>
            <a:r>
              <a:rPr lang="en">
                <a:solidFill>
                  <a:srgbClr val="191919"/>
                </a:solidFill>
                <a:cs typeface="Arial"/>
              </a:rPr>
              <a:t>Ignorance of existence of diseases</a:t>
            </a:r>
          </a:p>
          <a:p>
            <a:pPr marL="285750" indent="-285750">
              <a:buFont typeface="Wingdings"/>
              <a:buChar char="v"/>
            </a:pPr>
            <a:r>
              <a:rPr lang="en">
                <a:solidFill>
                  <a:srgbClr val="191919"/>
                </a:solidFill>
                <a:cs typeface="Arial"/>
              </a:rPr>
              <a:t>Mortality to incidence ratio</a:t>
            </a:r>
          </a:p>
          <a:p>
            <a:pPr marL="0" indent="0">
              <a:buNone/>
            </a:pPr>
            <a:endParaRPr lang="en-IN">
              <a:solidFill>
                <a:srgbClr val="BDC1C6"/>
              </a:solidFill>
              <a:latin typeface="Arial"/>
              <a:cs typeface="Arial"/>
            </a:endParaRPr>
          </a:p>
          <a:p>
            <a:pPr marL="285750" indent="-285750">
              <a:buFont typeface="Wingdings"/>
              <a:buChar char="v"/>
            </a:pPr>
            <a:endParaRPr lang="en">
              <a:solidFill>
                <a:srgbClr val="191919"/>
              </a:solidFill>
              <a:cs typeface="Arial"/>
            </a:endParaRPr>
          </a:p>
          <a:p>
            <a:pPr marL="0" indent="0">
              <a:buNone/>
            </a:pPr>
            <a:endParaRPr lang="en">
              <a:solidFill>
                <a:srgbClr val="191919"/>
              </a:solidFill>
              <a:cs typeface="Arial"/>
            </a:endParaRPr>
          </a:p>
          <a:p>
            <a:pPr marL="0" indent="0">
              <a:buNone/>
            </a:pPr>
            <a:endParaRPr lang="en">
              <a:solidFill>
                <a:srgbClr val="191919"/>
              </a:solidFill>
              <a:cs typeface="Arial"/>
            </a:endParaRPr>
          </a:p>
        </p:txBody>
      </p:sp>
    </p:spTree>
    <p:extLst>
      <p:ext uri="{BB962C8B-B14F-4D97-AF65-F5344CB8AC3E}">
        <p14:creationId xmlns:p14="http://schemas.microsoft.com/office/powerpoint/2010/main" val="157143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2" name="Google Shape;550;p52">
            <a:extLst>
              <a:ext uri="{FF2B5EF4-FFF2-40B4-BE49-F238E27FC236}">
                <a16:creationId xmlns:a16="http://schemas.microsoft.com/office/drawing/2014/main" id="{0754E794-8AF3-51D7-2456-89AAF2EDC014}"/>
              </a:ext>
            </a:extLst>
          </p:cNvPr>
          <p:cNvSpPr txBox="1">
            <a:spLocks/>
          </p:cNvSpPr>
          <p:nvPr/>
        </p:nvSpPr>
        <p:spPr>
          <a:xfrm>
            <a:off x="3765360" y="201701"/>
            <a:ext cx="59778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Bebas Neue"/>
              <a:buNone/>
              <a:defRPr sz="28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2pPr>
            <a:lvl3pPr marR="0" lvl="2"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3pPr>
            <a:lvl4pPr marR="0" lvl="3"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4pPr>
            <a:lvl5pPr marR="0" lvl="4"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5pPr>
            <a:lvl6pPr marR="0" lvl="5"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6pPr>
            <a:lvl7pPr marR="0" lvl="6"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7pPr>
            <a:lvl8pPr marR="0" lvl="7"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8pPr>
            <a:lvl9pPr marR="0" lvl="8"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9pPr>
          </a:lstStyle>
          <a:p>
            <a:r>
              <a:rPr lang="en-IN" sz="3400">
                <a:solidFill>
                  <a:schemeClr val="accent1"/>
                </a:solidFill>
              </a:rPr>
              <a:t>anomalies</a:t>
            </a:r>
            <a:r>
              <a:rPr lang="en" sz="3400">
                <a:solidFill>
                  <a:schemeClr val="accent1"/>
                </a:solidFill>
              </a:rPr>
              <a:t> with east </a:t>
            </a:r>
            <a:r>
              <a:rPr lang="en-IN" sz="3400">
                <a:solidFill>
                  <a:schemeClr val="accent1"/>
                </a:solidFill>
              </a:rPr>
              <a:t>Mediterranean</a:t>
            </a:r>
            <a:br>
              <a:rPr lang="en" sz="3400">
                <a:solidFill>
                  <a:srgbClr val="FF0000"/>
                </a:solidFill>
              </a:rPr>
            </a:br>
            <a:endParaRPr lang="en" sz="3400">
              <a:solidFill>
                <a:srgbClr val="FF0000"/>
              </a:solidFill>
            </a:endParaRPr>
          </a:p>
        </p:txBody>
      </p:sp>
      <p:pic>
        <p:nvPicPr>
          <p:cNvPr id="7" name="Picture 6" descr="Chart, bar chart&#10;&#10;Description automatically generated">
            <a:extLst>
              <a:ext uri="{FF2B5EF4-FFF2-40B4-BE49-F238E27FC236}">
                <a16:creationId xmlns:a16="http://schemas.microsoft.com/office/drawing/2014/main" id="{3FCB4255-18D8-23BC-477D-BC4C45DF4466}"/>
              </a:ext>
            </a:extLst>
          </p:cNvPr>
          <p:cNvPicPr>
            <a:picLocks noChangeAspect="1"/>
          </p:cNvPicPr>
          <p:nvPr/>
        </p:nvPicPr>
        <p:blipFill>
          <a:blip r:embed="rId3"/>
          <a:stretch>
            <a:fillRect/>
          </a:stretch>
        </p:blipFill>
        <p:spPr>
          <a:xfrm>
            <a:off x="262287" y="778054"/>
            <a:ext cx="3941722" cy="2087810"/>
          </a:xfrm>
          <a:prstGeom prst="rect">
            <a:avLst/>
          </a:prstGeom>
        </p:spPr>
      </p:pic>
      <p:pic>
        <p:nvPicPr>
          <p:cNvPr id="9" name="Picture 8" descr="Chart, bar chart&#10;&#10;Description automatically generated">
            <a:extLst>
              <a:ext uri="{FF2B5EF4-FFF2-40B4-BE49-F238E27FC236}">
                <a16:creationId xmlns:a16="http://schemas.microsoft.com/office/drawing/2014/main" id="{48DE9DCB-3A4A-B95B-5942-6A0C79644816}"/>
              </a:ext>
            </a:extLst>
          </p:cNvPr>
          <p:cNvPicPr>
            <a:picLocks noChangeAspect="1"/>
          </p:cNvPicPr>
          <p:nvPr/>
        </p:nvPicPr>
        <p:blipFill>
          <a:blip r:embed="rId4"/>
          <a:stretch>
            <a:fillRect/>
          </a:stretch>
        </p:blipFill>
        <p:spPr>
          <a:xfrm>
            <a:off x="4572000" y="778053"/>
            <a:ext cx="4031943" cy="2087811"/>
          </a:xfrm>
          <a:prstGeom prst="rect">
            <a:avLst/>
          </a:prstGeom>
        </p:spPr>
      </p:pic>
      <p:pic>
        <p:nvPicPr>
          <p:cNvPr id="11" name="Picture 10" descr="Chart, bar chart&#10;&#10;Description automatically generated">
            <a:extLst>
              <a:ext uri="{FF2B5EF4-FFF2-40B4-BE49-F238E27FC236}">
                <a16:creationId xmlns:a16="http://schemas.microsoft.com/office/drawing/2014/main" id="{2AE7ECE1-C613-591D-ED83-E0B33A378E54}"/>
              </a:ext>
            </a:extLst>
          </p:cNvPr>
          <p:cNvPicPr>
            <a:picLocks noChangeAspect="1"/>
          </p:cNvPicPr>
          <p:nvPr/>
        </p:nvPicPr>
        <p:blipFill>
          <a:blip r:embed="rId5"/>
          <a:stretch>
            <a:fillRect/>
          </a:stretch>
        </p:blipFill>
        <p:spPr>
          <a:xfrm>
            <a:off x="272654" y="2999678"/>
            <a:ext cx="3941722" cy="1938468"/>
          </a:xfrm>
          <a:prstGeom prst="rect">
            <a:avLst/>
          </a:prstGeom>
        </p:spPr>
      </p:pic>
      <p:sp>
        <p:nvSpPr>
          <p:cNvPr id="12" name="TextBox 11">
            <a:extLst>
              <a:ext uri="{FF2B5EF4-FFF2-40B4-BE49-F238E27FC236}">
                <a16:creationId xmlns:a16="http://schemas.microsoft.com/office/drawing/2014/main" id="{896B3251-9271-BBD1-6805-D06B897CD19D}"/>
              </a:ext>
            </a:extLst>
          </p:cNvPr>
          <p:cNvSpPr txBox="1"/>
          <p:nvPr/>
        </p:nvSpPr>
        <p:spPr>
          <a:xfrm>
            <a:off x="4803807" y="3189248"/>
            <a:ext cx="4273927" cy="1169551"/>
          </a:xfrm>
          <a:prstGeom prst="rect">
            <a:avLst/>
          </a:prstGeom>
          <a:noFill/>
        </p:spPr>
        <p:txBody>
          <a:bodyPr wrap="none" rtlCol="0">
            <a:spAutoFit/>
          </a:bodyPr>
          <a:lstStyle/>
          <a:p>
            <a:r>
              <a:rPr lang="en-US"/>
              <a:t>Due to Laws in these East Mediterranean Countries</a:t>
            </a:r>
          </a:p>
          <a:p>
            <a:r>
              <a:rPr lang="en-US"/>
              <a:t>And Less Independence of Women, The </a:t>
            </a:r>
          </a:p>
          <a:p>
            <a:r>
              <a:rPr lang="en-US"/>
              <a:t>corresponding plots for Alcohol , Road Traffic </a:t>
            </a:r>
          </a:p>
          <a:p>
            <a:r>
              <a:rPr lang="en-US"/>
              <a:t>And Violence related deaths can be </a:t>
            </a:r>
          </a:p>
          <a:p>
            <a:r>
              <a:rPr lang="en-US"/>
              <a:t>understood.</a:t>
            </a:r>
          </a:p>
        </p:txBody>
      </p:sp>
    </p:spTree>
    <p:extLst>
      <p:ext uri="{BB962C8B-B14F-4D97-AF65-F5344CB8AC3E}">
        <p14:creationId xmlns:p14="http://schemas.microsoft.com/office/powerpoint/2010/main" val="3051953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2" name="Google Shape;550;p52">
            <a:extLst>
              <a:ext uri="{FF2B5EF4-FFF2-40B4-BE49-F238E27FC236}">
                <a16:creationId xmlns:a16="http://schemas.microsoft.com/office/drawing/2014/main" id="{0754E794-8AF3-51D7-2456-89AAF2EDC014}"/>
              </a:ext>
            </a:extLst>
          </p:cNvPr>
          <p:cNvSpPr txBox="1">
            <a:spLocks/>
          </p:cNvSpPr>
          <p:nvPr/>
        </p:nvSpPr>
        <p:spPr>
          <a:xfrm>
            <a:off x="2606762" y="445562"/>
            <a:ext cx="69081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Bebas Neue"/>
              <a:buNone/>
              <a:defRPr sz="28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2pPr>
            <a:lvl3pPr marR="0" lvl="2"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3pPr>
            <a:lvl4pPr marR="0" lvl="3"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4pPr>
            <a:lvl5pPr marR="0" lvl="4"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5pPr>
            <a:lvl6pPr marR="0" lvl="5"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6pPr>
            <a:lvl7pPr marR="0" lvl="6"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7pPr>
            <a:lvl8pPr marR="0" lvl="7"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8pPr>
            <a:lvl9pPr marR="0" lvl="8"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9pPr>
          </a:lstStyle>
          <a:p>
            <a:r>
              <a:rPr lang="en">
                <a:solidFill>
                  <a:srgbClr val="C00000"/>
                </a:solidFill>
              </a:rPr>
              <a:t>Plots Of Cerebrovascular diseases with HDI and GDP</a:t>
            </a:r>
            <a:br>
              <a:rPr lang="en">
                <a:solidFill>
                  <a:srgbClr val="C00000"/>
                </a:solidFill>
              </a:rPr>
            </a:br>
            <a:endParaRPr lang="en">
              <a:solidFill>
                <a:srgbClr val="C00000"/>
              </a:solidFill>
            </a:endParaRPr>
          </a:p>
        </p:txBody>
      </p:sp>
      <p:sp>
        <p:nvSpPr>
          <p:cNvPr id="9" name="Google Shape;233;p38">
            <a:extLst>
              <a:ext uri="{FF2B5EF4-FFF2-40B4-BE49-F238E27FC236}">
                <a16:creationId xmlns:a16="http://schemas.microsoft.com/office/drawing/2014/main" id="{8E3A875B-B0BA-1ECA-D50F-47A5B65A0EDF}"/>
              </a:ext>
            </a:extLst>
          </p:cNvPr>
          <p:cNvSpPr txBox="1">
            <a:spLocks/>
          </p:cNvSpPr>
          <p:nvPr/>
        </p:nvSpPr>
        <p:spPr>
          <a:xfrm>
            <a:off x="6237288" y="966008"/>
            <a:ext cx="2890647" cy="9302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b="1"/>
              <a:t>Death rates due to cerebrovascular diseases shows negative correlation with HDI and GDP</a:t>
            </a:r>
          </a:p>
          <a:p>
            <a:r>
              <a:rPr lang="en-IN"/>
              <a:t>Possible reasons :</a:t>
            </a:r>
          </a:p>
          <a:p>
            <a:endParaRPr lang="en-IN"/>
          </a:p>
          <a:p>
            <a:pPr algn="ctr"/>
            <a:endParaRPr lang="en-IN"/>
          </a:p>
          <a:p>
            <a:pPr algn="ctr"/>
            <a:endParaRPr lang="en-IN"/>
          </a:p>
        </p:txBody>
      </p:sp>
      <p:sp>
        <p:nvSpPr>
          <p:cNvPr id="4" name="Google Shape;551;p52">
            <a:extLst>
              <a:ext uri="{FF2B5EF4-FFF2-40B4-BE49-F238E27FC236}">
                <a16:creationId xmlns:a16="http://schemas.microsoft.com/office/drawing/2014/main" id="{88423038-1A8E-DEBD-B6BA-45DE126EFC6C}"/>
              </a:ext>
            </a:extLst>
          </p:cNvPr>
          <p:cNvSpPr txBox="1">
            <a:spLocks noGrp="1"/>
          </p:cNvSpPr>
          <p:nvPr>
            <p:ph type="subTitle" idx="1"/>
          </p:nvPr>
        </p:nvSpPr>
        <p:spPr>
          <a:xfrm>
            <a:off x="5932487" y="3369902"/>
            <a:ext cx="2732541" cy="1228224"/>
          </a:xfrm>
          <a:prstGeom prst="rect">
            <a:avLst/>
          </a:prstGeom>
        </p:spPr>
        <p:txBody>
          <a:bodyPr spcFirstLastPara="1" wrap="square" lIns="91425" tIns="91425" rIns="91425" bIns="91425" anchor="ctr" anchorCtr="0">
            <a:noAutofit/>
          </a:bodyPr>
          <a:lstStyle/>
          <a:p>
            <a:pPr marL="285750" indent="-285750">
              <a:buFont typeface="Wingdings"/>
              <a:buChar char="v"/>
            </a:pPr>
            <a:r>
              <a:rPr lang="en">
                <a:solidFill>
                  <a:srgbClr val="191919"/>
                </a:solidFill>
                <a:cs typeface="Arial"/>
              </a:rPr>
              <a:t>Cerebrovascular diseases are primarily caused by high </a:t>
            </a:r>
            <a:r>
              <a:rPr lang="en" err="1">
                <a:solidFill>
                  <a:srgbClr val="191919"/>
                </a:solidFill>
                <a:cs typeface="Arial"/>
              </a:rPr>
              <a:t>cholest</a:t>
            </a:r>
            <a:r>
              <a:rPr lang="en-IN">
                <a:solidFill>
                  <a:srgbClr val="191919"/>
                </a:solidFill>
                <a:cs typeface="Arial"/>
              </a:rPr>
              <a:t>er</a:t>
            </a:r>
            <a:r>
              <a:rPr lang="en" err="1">
                <a:solidFill>
                  <a:srgbClr val="191919"/>
                </a:solidFill>
                <a:cs typeface="Arial"/>
              </a:rPr>
              <a:t>ol</a:t>
            </a:r>
            <a:r>
              <a:rPr lang="en">
                <a:solidFill>
                  <a:srgbClr val="191919"/>
                </a:solidFill>
                <a:cs typeface="Arial"/>
              </a:rPr>
              <a:t> levels. So there might be some relation between GDP HDI and lifestyle in such a way that general </a:t>
            </a:r>
            <a:r>
              <a:rPr lang="en" err="1">
                <a:solidFill>
                  <a:srgbClr val="191919"/>
                </a:solidFill>
                <a:cs typeface="Arial"/>
              </a:rPr>
              <a:t>cholest</a:t>
            </a:r>
            <a:r>
              <a:rPr lang="en-IN">
                <a:solidFill>
                  <a:srgbClr val="191919"/>
                </a:solidFill>
                <a:cs typeface="Arial"/>
              </a:rPr>
              <a:t>e</a:t>
            </a:r>
            <a:r>
              <a:rPr lang="en" err="1">
                <a:solidFill>
                  <a:srgbClr val="191919"/>
                </a:solidFill>
                <a:cs typeface="Arial"/>
              </a:rPr>
              <a:t>rol</a:t>
            </a:r>
            <a:r>
              <a:rPr lang="en">
                <a:solidFill>
                  <a:srgbClr val="191919"/>
                </a:solidFill>
                <a:cs typeface="Arial"/>
              </a:rPr>
              <a:t> levels of the people are lower in countries with higher GDP and HDI</a:t>
            </a:r>
          </a:p>
          <a:p>
            <a:pPr marL="0" indent="0">
              <a:buNone/>
            </a:pPr>
            <a:endParaRPr lang="en-IN">
              <a:solidFill>
                <a:srgbClr val="BDC1C6"/>
              </a:solidFill>
              <a:latin typeface="Arial"/>
              <a:cs typeface="Arial"/>
            </a:endParaRPr>
          </a:p>
          <a:p>
            <a:pPr marL="285750" indent="-285750">
              <a:buFont typeface="Wingdings"/>
              <a:buChar char="v"/>
            </a:pPr>
            <a:endParaRPr lang="en">
              <a:solidFill>
                <a:srgbClr val="191919"/>
              </a:solidFill>
              <a:cs typeface="Arial"/>
            </a:endParaRPr>
          </a:p>
          <a:p>
            <a:pPr marL="0" indent="0">
              <a:buNone/>
            </a:pPr>
            <a:endParaRPr lang="en">
              <a:solidFill>
                <a:srgbClr val="191919"/>
              </a:solidFill>
              <a:cs typeface="Arial"/>
            </a:endParaRPr>
          </a:p>
          <a:p>
            <a:pPr marL="0" indent="0">
              <a:buNone/>
            </a:pPr>
            <a:endParaRPr lang="en">
              <a:solidFill>
                <a:srgbClr val="191919"/>
              </a:solidFill>
              <a:cs typeface="Arial"/>
            </a:endParaRPr>
          </a:p>
        </p:txBody>
      </p:sp>
      <p:pic>
        <p:nvPicPr>
          <p:cNvPr id="3" name="Picture 2">
            <a:extLst>
              <a:ext uri="{FF2B5EF4-FFF2-40B4-BE49-F238E27FC236}">
                <a16:creationId xmlns:a16="http://schemas.microsoft.com/office/drawing/2014/main" id="{5C67A1B1-3CD2-4EC2-1CC0-A5E846A86D5B}"/>
              </a:ext>
            </a:extLst>
          </p:cNvPr>
          <p:cNvPicPr>
            <a:picLocks noChangeAspect="1"/>
          </p:cNvPicPr>
          <p:nvPr/>
        </p:nvPicPr>
        <p:blipFill>
          <a:blip r:embed="rId3"/>
          <a:stretch>
            <a:fillRect/>
          </a:stretch>
        </p:blipFill>
        <p:spPr>
          <a:xfrm>
            <a:off x="166977" y="2926079"/>
            <a:ext cx="5685183" cy="2051437"/>
          </a:xfrm>
          <a:prstGeom prst="rect">
            <a:avLst/>
          </a:prstGeom>
        </p:spPr>
      </p:pic>
      <p:pic>
        <p:nvPicPr>
          <p:cNvPr id="5" name="Picture 4">
            <a:extLst>
              <a:ext uri="{FF2B5EF4-FFF2-40B4-BE49-F238E27FC236}">
                <a16:creationId xmlns:a16="http://schemas.microsoft.com/office/drawing/2014/main" id="{CBA1D3F3-B92F-22F8-2F75-231D20EFB559}"/>
              </a:ext>
            </a:extLst>
          </p:cNvPr>
          <p:cNvPicPr>
            <a:picLocks noChangeAspect="1"/>
          </p:cNvPicPr>
          <p:nvPr/>
        </p:nvPicPr>
        <p:blipFill>
          <a:blip r:embed="rId4"/>
          <a:stretch>
            <a:fillRect/>
          </a:stretch>
        </p:blipFill>
        <p:spPr>
          <a:xfrm>
            <a:off x="166976" y="904093"/>
            <a:ext cx="5685183" cy="2021986"/>
          </a:xfrm>
          <a:prstGeom prst="rect">
            <a:avLst/>
          </a:prstGeom>
        </p:spPr>
      </p:pic>
    </p:spTree>
    <p:extLst>
      <p:ext uri="{BB962C8B-B14F-4D97-AF65-F5344CB8AC3E}">
        <p14:creationId xmlns:p14="http://schemas.microsoft.com/office/powerpoint/2010/main" val="58158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2" name="Google Shape;550;p52">
            <a:extLst>
              <a:ext uri="{FF2B5EF4-FFF2-40B4-BE49-F238E27FC236}">
                <a16:creationId xmlns:a16="http://schemas.microsoft.com/office/drawing/2014/main" id="{0754E794-8AF3-51D7-2456-89AAF2EDC014}"/>
              </a:ext>
            </a:extLst>
          </p:cNvPr>
          <p:cNvSpPr txBox="1">
            <a:spLocks/>
          </p:cNvSpPr>
          <p:nvPr/>
        </p:nvSpPr>
        <p:spPr>
          <a:xfrm>
            <a:off x="4158349" y="141854"/>
            <a:ext cx="59778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Bebas Neue"/>
              <a:buNone/>
              <a:defRPr sz="28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2pPr>
            <a:lvl3pPr marR="0" lvl="2"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3pPr>
            <a:lvl4pPr marR="0" lvl="3"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4pPr>
            <a:lvl5pPr marR="0" lvl="4"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5pPr>
            <a:lvl6pPr marR="0" lvl="5"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6pPr>
            <a:lvl7pPr marR="0" lvl="6"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7pPr>
            <a:lvl8pPr marR="0" lvl="7"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8pPr>
            <a:lvl9pPr marR="0" lvl="8"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9pPr>
          </a:lstStyle>
          <a:p>
            <a:r>
              <a:rPr lang="en" sz="3400">
                <a:solidFill>
                  <a:srgbClr val="C00000"/>
                </a:solidFill>
              </a:rPr>
              <a:t>Pie chart analysis</a:t>
            </a:r>
            <a:br>
              <a:rPr lang="en" sz="3400"/>
            </a:br>
            <a:endParaRPr lang="en" sz="3400">
              <a:solidFill>
                <a:srgbClr val="FF0000"/>
              </a:solidFill>
            </a:endParaRPr>
          </a:p>
        </p:txBody>
      </p:sp>
      <p:pic>
        <p:nvPicPr>
          <p:cNvPr id="3" name="Picture 3" descr="Chart, pie chart&#10;&#10;Description automatically generated">
            <a:extLst>
              <a:ext uri="{FF2B5EF4-FFF2-40B4-BE49-F238E27FC236}">
                <a16:creationId xmlns:a16="http://schemas.microsoft.com/office/drawing/2014/main" id="{4D9D1185-28A5-0CAA-367A-11938D9B8461}"/>
              </a:ext>
            </a:extLst>
          </p:cNvPr>
          <p:cNvPicPr>
            <a:picLocks noChangeAspect="1"/>
          </p:cNvPicPr>
          <p:nvPr/>
        </p:nvPicPr>
        <p:blipFill>
          <a:blip r:embed="rId3"/>
          <a:stretch>
            <a:fillRect/>
          </a:stretch>
        </p:blipFill>
        <p:spPr>
          <a:xfrm>
            <a:off x="41275" y="715708"/>
            <a:ext cx="4568824" cy="1926145"/>
          </a:xfrm>
          <a:prstGeom prst="rect">
            <a:avLst/>
          </a:prstGeom>
        </p:spPr>
      </p:pic>
      <p:pic>
        <p:nvPicPr>
          <p:cNvPr id="4" name="Picture 4" descr="Chart, pie chart&#10;&#10;Description automatically generated">
            <a:extLst>
              <a:ext uri="{FF2B5EF4-FFF2-40B4-BE49-F238E27FC236}">
                <a16:creationId xmlns:a16="http://schemas.microsoft.com/office/drawing/2014/main" id="{398C87C4-F917-F0DF-1012-2FF9E359526A}"/>
              </a:ext>
            </a:extLst>
          </p:cNvPr>
          <p:cNvPicPr>
            <a:picLocks noChangeAspect="1"/>
          </p:cNvPicPr>
          <p:nvPr/>
        </p:nvPicPr>
        <p:blipFill>
          <a:blip r:embed="rId4"/>
          <a:stretch>
            <a:fillRect/>
          </a:stretch>
        </p:blipFill>
        <p:spPr>
          <a:xfrm>
            <a:off x="4660900" y="715709"/>
            <a:ext cx="4378325" cy="1926146"/>
          </a:xfrm>
          <a:prstGeom prst="rect">
            <a:avLst/>
          </a:prstGeom>
        </p:spPr>
      </p:pic>
      <p:sp>
        <p:nvSpPr>
          <p:cNvPr id="5" name="TextBox 4">
            <a:extLst>
              <a:ext uri="{FF2B5EF4-FFF2-40B4-BE49-F238E27FC236}">
                <a16:creationId xmlns:a16="http://schemas.microsoft.com/office/drawing/2014/main" id="{02C9EF44-C227-20E0-7CCA-B6171737030E}"/>
              </a:ext>
            </a:extLst>
          </p:cNvPr>
          <p:cNvSpPr txBox="1"/>
          <p:nvPr/>
        </p:nvSpPr>
        <p:spPr>
          <a:xfrm>
            <a:off x="1696640" y="3313906"/>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9F3FF30C-C5FC-70D8-72A1-138CD5F318E2}"/>
              </a:ext>
            </a:extLst>
          </p:cNvPr>
          <p:cNvSpPr txBox="1"/>
          <p:nvPr/>
        </p:nvSpPr>
        <p:spPr>
          <a:xfrm>
            <a:off x="664765" y="3224609"/>
            <a:ext cx="724534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1.Death rate for Cerebrovascular is highest in all countries.</a:t>
            </a:r>
          </a:p>
          <a:p>
            <a:r>
              <a:rPr lang="en-US"/>
              <a:t>2. Percentage of Premature and low birth rate is higher in developing countries than developing countries.</a:t>
            </a:r>
          </a:p>
          <a:p>
            <a:r>
              <a:rPr lang="en-US" b="1"/>
              <a:t>Possible Reasons:</a:t>
            </a:r>
            <a:r>
              <a:rPr lang="en-US"/>
              <a:t> </a:t>
            </a:r>
          </a:p>
          <a:p>
            <a:pPr marL="285750" indent="-285750">
              <a:buFont typeface="Wingdings"/>
              <a:buChar char="§"/>
            </a:pPr>
            <a:r>
              <a:rPr lang="en-US"/>
              <a:t>Substance Abuse before Pregnancy.</a:t>
            </a:r>
          </a:p>
          <a:p>
            <a:pPr marL="285750" indent="-285750">
              <a:buFont typeface="Wingdings"/>
              <a:buChar char="§"/>
            </a:pPr>
            <a:r>
              <a:rPr lang="en-US"/>
              <a:t>Malnutrition.</a:t>
            </a:r>
          </a:p>
        </p:txBody>
      </p:sp>
    </p:spTree>
    <p:extLst>
      <p:ext uri="{BB962C8B-B14F-4D97-AF65-F5344CB8AC3E}">
        <p14:creationId xmlns:p14="http://schemas.microsoft.com/office/powerpoint/2010/main" val="338960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2" name="Google Shape;550;p52">
            <a:extLst>
              <a:ext uri="{FF2B5EF4-FFF2-40B4-BE49-F238E27FC236}">
                <a16:creationId xmlns:a16="http://schemas.microsoft.com/office/drawing/2014/main" id="{0754E794-8AF3-51D7-2456-89AAF2EDC014}"/>
              </a:ext>
            </a:extLst>
          </p:cNvPr>
          <p:cNvSpPr txBox="1">
            <a:spLocks/>
          </p:cNvSpPr>
          <p:nvPr/>
        </p:nvSpPr>
        <p:spPr>
          <a:xfrm>
            <a:off x="2219795" y="460418"/>
            <a:ext cx="69081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Bebas Neue"/>
              <a:buNone/>
              <a:defRPr sz="2800" b="1"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2pPr>
            <a:lvl3pPr marR="0" lvl="2"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3pPr>
            <a:lvl4pPr marR="0" lvl="3"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4pPr>
            <a:lvl5pPr marR="0" lvl="4"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5pPr>
            <a:lvl6pPr marR="0" lvl="5"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6pPr>
            <a:lvl7pPr marR="0" lvl="6"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7pPr>
            <a:lvl8pPr marR="0" lvl="7"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8pPr>
            <a:lvl9pPr marR="0" lvl="8" algn="l" rtl="0">
              <a:lnSpc>
                <a:spcPct val="100000"/>
              </a:lnSpc>
              <a:spcBef>
                <a:spcPts val="0"/>
              </a:spcBef>
              <a:spcAft>
                <a:spcPts val="0"/>
              </a:spcAft>
              <a:buClr>
                <a:srgbClr val="CC0000"/>
              </a:buClr>
              <a:buSzPts val="2800"/>
              <a:buFont typeface="Bebas Neue"/>
              <a:buNone/>
              <a:defRPr sz="2800" b="0" i="0" u="none" strike="noStrike" cap="none">
                <a:solidFill>
                  <a:srgbClr val="CC0000"/>
                </a:solidFill>
                <a:latin typeface="Bebas Neue"/>
                <a:ea typeface="Bebas Neue"/>
                <a:cs typeface="Bebas Neue"/>
                <a:sym typeface="Bebas Neue"/>
              </a:defRPr>
            </a:lvl9pPr>
          </a:lstStyle>
          <a:p>
            <a:r>
              <a:rPr lang="en">
                <a:solidFill>
                  <a:srgbClr val="C00000"/>
                </a:solidFill>
              </a:rPr>
              <a:t>Plots Of Breast Cancer with HDI and GDP</a:t>
            </a:r>
            <a:br>
              <a:rPr lang="en">
                <a:solidFill>
                  <a:srgbClr val="C00000"/>
                </a:solidFill>
              </a:rPr>
            </a:br>
            <a:endParaRPr lang="en">
              <a:solidFill>
                <a:srgbClr val="C00000"/>
              </a:solidFill>
            </a:endParaRPr>
          </a:p>
        </p:txBody>
      </p:sp>
      <p:sp>
        <p:nvSpPr>
          <p:cNvPr id="9" name="Google Shape;233;p38">
            <a:extLst>
              <a:ext uri="{FF2B5EF4-FFF2-40B4-BE49-F238E27FC236}">
                <a16:creationId xmlns:a16="http://schemas.microsoft.com/office/drawing/2014/main" id="{8E3A875B-B0BA-1ECA-D50F-47A5B65A0EDF}"/>
              </a:ext>
            </a:extLst>
          </p:cNvPr>
          <p:cNvSpPr txBox="1">
            <a:spLocks/>
          </p:cNvSpPr>
          <p:nvPr/>
        </p:nvSpPr>
        <p:spPr>
          <a:xfrm>
            <a:off x="6237288" y="1201139"/>
            <a:ext cx="2890647" cy="9302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t>Death rates due to Breast cancer shows no correlation with HDI and GDP</a:t>
            </a:r>
          </a:p>
        </p:txBody>
      </p:sp>
      <p:pic>
        <p:nvPicPr>
          <p:cNvPr id="3" name="Picture 6" descr="Chart&#10;&#10;Description automatically generated">
            <a:extLst>
              <a:ext uri="{FF2B5EF4-FFF2-40B4-BE49-F238E27FC236}">
                <a16:creationId xmlns:a16="http://schemas.microsoft.com/office/drawing/2014/main" id="{1AFAAEEB-7AA5-32AC-8DFE-E518C9CEA68A}"/>
              </a:ext>
            </a:extLst>
          </p:cNvPr>
          <p:cNvPicPr>
            <a:picLocks noChangeAspect="1"/>
          </p:cNvPicPr>
          <p:nvPr/>
        </p:nvPicPr>
        <p:blipFill>
          <a:blip r:embed="rId3"/>
          <a:stretch>
            <a:fillRect/>
          </a:stretch>
        </p:blipFill>
        <p:spPr>
          <a:xfrm>
            <a:off x="112713" y="989971"/>
            <a:ext cx="6029325" cy="1925309"/>
          </a:xfrm>
          <a:prstGeom prst="rect">
            <a:avLst/>
          </a:prstGeom>
        </p:spPr>
      </p:pic>
      <p:pic>
        <p:nvPicPr>
          <p:cNvPr id="7" name="Picture 9" descr="A picture containing text, outdoor&#10;&#10;Description automatically generated">
            <a:extLst>
              <a:ext uri="{FF2B5EF4-FFF2-40B4-BE49-F238E27FC236}">
                <a16:creationId xmlns:a16="http://schemas.microsoft.com/office/drawing/2014/main" id="{AB19388C-A30C-6EEE-5721-E3260AE01A11}"/>
              </a:ext>
            </a:extLst>
          </p:cNvPr>
          <p:cNvPicPr>
            <a:picLocks noChangeAspect="1"/>
          </p:cNvPicPr>
          <p:nvPr/>
        </p:nvPicPr>
        <p:blipFill>
          <a:blip r:embed="rId4"/>
          <a:stretch>
            <a:fillRect/>
          </a:stretch>
        </p:blipFill>
        <p:spPr>
          <a:xfrm>
            <a:off x="112713" y="2982615"/>
            <a:ext cx="6029325" cy="1964333"/>
          </a:xfrm>
          <a:prstGeom prst="rect">
            <a:avLst/>
          </a:prstGeom>
        </p:spPr>
      </p:pic>
    </p:spTree>
    <p:extLst>
      <p:ext uri="{BB962C8B-B14F-4D97-AF65-F5344CB8AC3E}">
        <p14:creationId xmlns:p14="http://schemas.microsoft.com/office/powerpoint/2010/main" val="220710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grpSp>
        <p:nvGrpSpPr>
          <p:cNvPr id="574" name="Google Shape;574;p54"/>
          <p:cNvGrpSpPr/>
          <p:nvPr/>
        </p:nvGrpSpPr>
        <p:grpSpPr>
          <a:xfrm>
            <a:off x="326133" y="705233"/>
            <a:ext cx="8409135" cy="4257060"/>
            <a:chOff x="3578510" y="1419647"/>
            <a:chExt cx="4021500" cy="3062887"/>
          </a:xfrm>
        </p:grpSpPr>
        <p:sp>
          <p:nvSpPr>
            <p:cNvPr id="575" name="Google Shape;575;p54"/>
            <p:cNvSpPr/>
            <p:nvPr/>
          </p:nvSpPr>
          <p:spPr>
            <a:xfrm>
              <a:off x="3578510" y="1419647"/>
              <a:ext cx="4021500" cy="2544300"/>
            </a:xfrm>
            <a:prstGeom prst="roundRect">
              <a:avLst>
                <a:gd name="adj" fmla="val 385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1"/>
              </a:solidFill>
              <a:prstDash val="solid"/>
              <a:round/>
              <a:headEnd type="none" w="med" len="med"/>
              <a:tailEnd type="none" w="med" len="med"/>
            </a:ln>
          </p:spPr>
        </p:sp>
        <p:cxnSp>
          <p:nvCxnSpPr>
            <p:cNvPr id="577" name="Google Shape;577;p54"/>
            <p:cNvCxnSpPr/>
            <p:nvPr/>
          </p:nvCxnSpPr>
          <p:spPr>
            <a:xfrm>
              <a:off x="4915750" y="4433452"/>
              <a:ext cx="1353300" cy="0"/>
            </a:xfrm>
            <a:prstGeom prst="straightConnector1">
              <a:avLst/>
            </a:prstGeom>
            <a:noFill/>
            <a:ln w="19050" cap="flat" cmpd="sng">
              <a:solidFill>
                <a:schemeClr val="dk1"/>
              </a:solidFill>
              <a:prstDash val="solid"/>
              <a:round/>
              <a:headEnd type="none" w="med" len="med"/>
              <a:tailEnd type="none" w="med" len="med"/>
            </a:ln>
          </p:spPr>
        </p:cxnSp>
      </p:grpSp>
      <p:sp>
        <p:nvSpPr>
          <p:cNvPr id="578" name="Google Shape;578;p54"/>
          <p:cNvSpPr txBox="1">
            <a:spLocks noGrp="1"/>
          </p:cNvSpPr>
          <p:nvPr>
            <p:ph type="title"/>
          </p:nvPr>
        </p:nvSpPr>
        <p:spPr>
          <a:xfrm>
            <a:off x="5840765" y="35035"/>
            <a:ext cx="362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err="1"/>
              <a:t>SHIny</a:t>
            </a:r>
            <a:r>
              <a:rPr lang="en" sz="3600"/>
              <a:t> App</a:t>
            </a:r>
            <a:br>
              <a:rPr lang="en" sz="3600"/>
            </a:br>
            <a:endParaRPr sz="3600"/>
          </a:p>
        </p:txBody>
      </p:sp>
      <p:pic>
        <p:nvPicPr>
          <p:cNvPr id="581" name="Google Shape;581;p54"/>
          <p:cNvPicPr preferRelativeResize="0"/>
          <p:nvPr/>
        </p:nvPicPr>
        <p:blipFill>
          <a:blip r:embed="rId5">
            <a:alphaModFix/>
          </a:blip>
          <a:stretch>
            <a:fillRect/>
          </a:stretch>
        </p:blipFill>
        <p:spPr>
          <a:xfrm rot="-5400000">
            <a:off x="2765536" y="-1728300"/>
            <a:ext cx="3530328" cy="8409135"/>
          </a:xfrm>
          <a:prstGeom prst="rect">
            <a:avLst/>
          </a:prstGeom>
          <a:noFill/>
          <a:ln>
            <a:noFill/>
          </a:ln>
        </p:spPr>
      </p:pic>
      <p:pic>
        <p:nvPicPr>
          <p:cNvPr id="5" name="ShinyApp">
            <a:hlinkClick r:id="" action="ppaction://media"/>
            <a:extLst>
              <a:ext uri="{FF2B5EF4-FFF2-40B4-BE49-F238E27FC236}">
                <a16:creationId xmlns:a16="http://schemas.microsoft.com/office/drawing/2014/main" id="{828E3481-9993-30FF-44DA-5331F95A8D6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4291" y="901984"/>
            <a:ext cx="7502726" cy="31410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B42F-ECDB-69C4-FC58-9844F8A6F8D2}"/>
              </a:ext>
            </a:extLst>
          </p:cNvPr>
          <p:cNvSpPr>
            <a:spLocks noGrp="1"/>
          </p:cNvSpPr>
          <p:nvPr>
            <p:ph type="title"/>
          </p:nvPr>
        </p:nvSpPr>
        <p:spPr>
          <a:xfrm>
            <a:off x="3867918" y="699250"/>
            <a:ext cx="1408163" cy="572700"/>
          </a:xfrm>
        </p:spPr>
        <p:txBody>
          <a:bodyPr/>
          <a:lstStyle/>
          <a:p>
            <a:r>
              <a:rPr lang="en-US" sz="3600"/>
              <a:t>Biases?</a:t>
            </a:r>
          </a:p>
        </p:txBody>
      </p:sp>
      <p:sp>
        <p:nvSpPr>
          <p:cNvPr id="4" name="Google Shape;551;p52">
            <a:extLst>
              <a:ext uri="{FF2B5EF4-FFF2-40B4-BE49-F238E27FC236}">
                <a16:creationId xmlns:a16="http://schemas.microsoft.com/office/drawing/2014/main" id="{364BA911-9B10-AD0C-5E3F-6BB984BC178D}"/>
              </a:ext>
            </a:extLst>
          </p:cNvPr>
          <p:cNvSpPr txBox="1">
            <a:spLocks noGrp="1"/>
          </p:cNvSpPr>
          <p:nvPr>
            <p:ph type="subTitle" idx="1"/>
          </p:nvPr>
        </p:nvSpPr>
        <p:spPr>
          <a:xfrm>
            <a:off x="950399" y="2571750"/>
            <a:ext cx="3621600" cy="1239000"/>
          </a:xfrm>
          <a:prstGeom prst="rect">
            <a:avLst/>
          </a:prstGeom>
        </p:spPr>
        <p:txBody>
          <a:bodyPr spcFirstLastPara="1" wrap="square" lIns="91425" tIns="91425" rIns="91425" bIns="91425" anchor="ctr" anchorCtr="0">
            <a:noAutofit/>
          </a:bodyPr>
          <a:lstStyle/>
          <a:p>
            <a:pPr marL="285750" indent="-285750">
              <a:buFont typeface="Wingdings"/>
              <a:buChar char="v"/>
            </a:pPr>
            <a:r>
              <a:rPr lang="en">
                <a:solidFill>
                  <a:srgbClr val="191919"/>
                </a:solidFill>
                <a:cs typeface="Arial"/>
              </a:rPr>
              <a:t>Biases in our data might have aroused due to methods used in cleaning of data </a:t>
            </a:r>
          </a:p>
          <a:p>
            <a:pPr marL="285750" indent="-285750">
              <a:buFont typeface="Wingdings"/>
              <a:buChar char="v"/>
            </a:pPr>
            <a:r>
              <a:rPr lang="en-IN">
                <a:solidFill>
                  <a:srgbClr val="191919"/>
                </a:solidFill>
                <a:cs typeface="Arial"/>
              </a:rPr>
              <a:t>T</a:t>
            </a:r>
            <a:r>
              <a:rPr lang="en">
                <a:solidFill>
                  <a:srgbClr val="191919"/>
                </a:solidFill>
                <a:cs typeface="Arial"/>
              </a:rPr>
              <a:t>here might have been bias due to lack of proper survey in developing countries</a:t>
            </a:r>
          </a:p>
          <a:p>
            <a:pPr marL="285750" indent="-285750">
              <a:buFont typeface="Wingdings"/>
              <a:buChar char="v"/>
            </a:pPr>
            <a:r>
              <a:rPr lang="en-IN">
                <a:solidFill>
                  <a:srgbClr val="191919"/>
                </a:solidFill>
                <a:cs typeface="Arial"/>
              </a:rPr>
              <a:t>N</a:t>
            </a:r>
            <a:r>
              <a:rPr lang="en" err="1">
                <a:solidFill>
                  <a:srgbClr val="191919"/>
                </a:solidFill>
                <a:cs typeface="Arial"/>
              </a:rPr>
              <a:t>ot</a:t>
            </a:r>
            <a:r>
              <a:rPr lang="en">
                <a:solidFill>
                  <a:srgbClr val="191919"/>
                </a:solidFill>
                <a:cs typeface="Arial"/>
              </a:rPr>
              <a:t> all bisexual people reveal there gender due to social conditions so the data might be biased against bisexual gender</a:t>
            </a:r>
          </a:p>
          <a:p>
            <a:pPr marL="285750" indent="-285750">
              <a:buFont typeface="Wingdings"/>
              <a:buChar char="v"/>
            </a:pPr>
            <a:endParaRPr lang="en">
              <a:solidFill>
                <a:srgbClr val="191919"/>
              </a:solidFill>
              <a:cs typeface="Arial"/>
            </a:endParaRPr>
          </a:p>
          <a:p>
            <a:pPr marL="285750" indent="-285750">
              <a:buFont typeface="Wingdings"/>
              <a:buChar char="v"/>
            </a:pPr>
            <a:endParaRPr lang="en">
              <a:solidFill>
                <a:srgbClr val="191919"/>
              </a:solidFill>
              <a:cs typeface="Arial"/>
            </a:endParaRPr>
          </a:p>
          <a:p>
            <a:pPr marL="0" indent="0">
              <a:buNone/>
            </a:pPr>
            <a:endParaRPr lang="en-IN">
              <a:solidFill>
                <a:srgbClr val="BDC1C6"/>
              </a:solidFill>
              <a:latin typeface="Arial"/>
              <a:cs typeface="Arial"/>
            </a:endParaRPr>
          </a:p>
          <a:p>
            <a:pPr marL="285750" indent="-285750">
              <a:buFont typeface="Wingdings"/>
              <a:buChar char="v"/>
            </a:pPr>
            <a:endParaRPr lang="en">
              <a:solidFill>
                <a:srgbClr val="191919"/>
              </a:solidFill>
              <a:cs typeface="Arial"/>
            </a:endParaRPr>
          </a:p>
          <a:p>
            <a:pPr marL="0" indent="0">
              <a:buNone/>
            </a:pPr>
            <a:endParaRPr lang="en">
              <a:solidFill>
                <a:srgbClr val="191919"/>
              </a:solidFill>
              <a:cs typeface="Arial"/>
            </a:endParaRPr>
          </a:p>
          <a:p>
            <a:pPr marL="285750" indent="-285750">
              <a:buFont typeface="Wingdings"/>
              <a:buChar char="v"/>
            </a:pPr>
            <a:endParaRPr lang="en">
              <a:solidFill>
                <a:srgbClr val="191919"/>
              </a:solidFill>
              <a:cs typeface="Arial"/>
            </a:endParaRPr>
          </a:p>
        </p:txBody>
      </p:sp>
    </p:spTree>
    <p:extLst>
      <p:ext uri="{BB962C8B-B14F-4D97-AF65-F5344CB8AC3E}">
        <p14:creationId xmlns:p14="http://schemas.microsoft.com/office/powerpoint/2010/main" val="3108370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6"/>
          <p:cNvSpPr txBox="1">
            <a:spLocks noGrp="1"/>
          </p:cNvSpPr>
          <p:nvPr>
            <p:ph type="title"/>
          </p:nvPr>
        </p:nvSpPr>
        <p:spPr>
          <a:xfrm>
            <a:off x="2025600" y="3417000"/>
            <a:ext cx="5092800" cy="44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—DR. Dootika vats</a:t>
            </a:r>
            <a:endParaRPr/>
          </a:p>
        </p:txBody>
      </p:sp>
      <p:sp>
        <p:nvSpPr>
          <p:cNvPr id="170" name="Google Shape;170;p36"/>
          <p:cNvSpPr txBox="1">
            <a:spLocks noGrp="1"/>
          </p:cNvSpPr>
          <p:nvPr>
            <p:ph type="subTitle" idx="1"/>
          </p:nvPr>
        </p:nvSpPr>
        <p:spPr>
          <a:xfrm>
            <a:off x="2025600" y="1756800"/>
            <a:ext cx="5092800" cy="118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“OKAY”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3" name="Title 2">
            <a:extLst>
              <a:ext uri="{FF2B5EF4-FFF2-40B4-BE49-F238E27FC236}">
                <a16:creationId xmlns:a16="http://schemas.microsoft.com/office/drawing/2014/main" id="{8C8268F4-2540-2EF5-30DE-5100F9570261}"/>
              </a:ext>
            </a:extLst>
          </p:cNvPr>
          <p:cNvSpPr>
            <a:spLocks noGrp="1"/>
          </p:cNvSpPr>
          <p:nvPr>
            <p:ph type="title"/>
          </p:nvPr>
        </p:nvSpPr>
        <p:spPr>
          <a:xfrm>
            <a:off x="684281" y="1650533"/>
            <a:ext cx="7704000" cy="572700"/>
          </a:xfrm>
        </p:spPr>
        <p:txBody>
          <a:bodyPr/>
          <a:lstStyle/>
          <a:p>
            <a:r>
              <a:rPr lang="en-US" sz="8000"/>
              <a:t>Data for the project </a:t>
            </a:r>
          </a:p>
        </p:txBody>
      </p:sp>
      <p:pic>
        <p:nvPicPr>
          <p:cNvPr id="4" name="Graphic 4" descr="Research with solid fill">
            <a:extLst>
              <a:ext uri="{FF2B5EF4-FFF2-40B4-BE49-F238E27FC236}">
                <a16:creationId xmlns:a16="http://schemas.microsoft.com/office/drawing/2014/main" id="{E36ACC2B-1ECD-FE4A-5BEB-6DC6951855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3183" y="3221831"/>
            <a:ext cx="1619845" cy="1450181"/>
          </a:xfrm>
          <a:prstGeom prst="rect">
            <a:avLst/>
          </a:prstGeom>
        </p:spPr>
      </p:pic>
    </p:spTree>
    <p:extLst>
      <p:ext uri="{BB962C8B-B14F-4D97-AF65-F5344CB8AC3E}">
        <p14:creationId xmlns:p14="http://schemas.microsoft.com/office/powerpoint/2010/main" val="2682956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33"/>
          <p:cNvSpPr txBox="1">
            <a:spLocks noGrp="1"/>
          </p:cNvSpPr>
          <p:nvPr>
            <p:ph type="subTitle" idx="1"/>
          </p:nvPr>
        </p:nvSpPr>
        <p:spPr>
          <a:xfrm>
            <a:off x="1455195" y="2885156"/>
            <a:ext cx="4733324" cy="1759770"/>
          </a:xfrm>
          <a:prstGeom prst="rect">
            <a:avLst/>
          </a:prstGeom>
        </p:spPr>
        <p:txBody>
          <a:bodyPr spcFirstLastPara="1" wrap="square" lIns="91425" tIns="91425" rIns="91425" bIns="91425" anchor="ctr" anchorCtr="0">
            <a:noAutofit/>
          </a:bodyPr>
          <a:lstStyle/>
          <a:p>
            <a:pPr marL="0" indent="0"/>
            <a:endParaRPr lang="en"/>
          </a:p>
          <a:p>
            <a:pPr marL="0" indent="0"/>
            <a:endParaRPr lang="en"/>
          </a:p>
          <a:p>
            <a:pPr marL="0" indent="0"/>
            <a:r>
              <a:rPr lang="en"/>
              <a:t>Team members :</a:t>
            </a:r>
            <a:endParaRPr lang="en-US"/>
          </a:p>
          <a:p>
            <a:pPr marL="285750" indent="-285750" algn="l">
              <a:buFont typeface="Wingdings"/>
              <a:buChar char="§"/>
            </a:pPr>
            <a:r>
              <a:rPr lang="en"/>
              <a:t>Pankajh Jhamtani</a:t>
            </a:r>
          </a:p>
          <a:p>
            <a:pPr marL="285750" indent="-285750" algn="l">
              <a:buFont typeface="Wingdings"/>
              <a:buChar char="§"/>
            </a:pPr>
            <a:r>
              <a:rPr lang="en" err="1"/>
              <a:t>Gaurish</a:t>
            </a:r>
            <a:r>
              <a:rPr lang="en"/>
              <a:t> Bansal</a:t>
            </a:r>
          </a:p>
          <a:p>
            <a:pPr marL="285750" indent="-285750" algn="l">
              <a:buFont typeface="Wingdings"/>
              <a:buChar char="§"/>
            </a:pPr>
            <a:r>
              <a:rPr lang="en"/>
              <a:t>Anirban Ghosh</a:t>
            </a:r>
          </a:p>
          <a:p>
            <a:pPr marL="285750" indent="-285750" algn="l">
              <a:buFont typeface="Wingdings"/>
              <a:buChar char="§"/>
            </a:pPr>
            <a:r>
              <a:rPr lang="en"/>
              <a:t>Digvijay </a:t>
            </a:r>
            <a:r>
              <a:rPr lang="en" err="1"/>
              <a:t>Sarak</a:t>
            </a:r>
            <a:r>
              <a:rPr lang="en"/>
              <a:t>-Patil</a:t>
            </a:r>
          </a:p>
          <a:p>
            <a:pPr marL="0" indent="0"/>
            <a:endParaRPr lang="en"/>
          </a:p>
          <a:p>
            <a:pPr marL="0" indent="0"/>
            <a:endParaRPr lang="en"/>
          </a:p>
        </p:txBody>
      </p:sp>
      <p:sp>
        <p:nvSpPr>
          <p:cNvPr id="5" name="Title 4">
            <a:extLst>
              <a:ext uri="{FF2B5EF4-FFF2-40B4-BE49-F238E27FC236}">
                <a16:creationId xmlns:a16="http://schemas.microsoft.com/office/drawing/2014/main" id="{37A3665A-37BF-DB99-7ABD-3EB469960FA6}"/>
              </a:ext>
            </a:extLst>
          </p:cNvPr>
          <p:cNvSpPr>
            <a:spLocks noGrp="1"/>
          </p:cNvSpPr>
          <p:nvPr>
            <p:ph type="ctrTitle"/>
          </p:nvPr>
        </p:nvSpPr>
        <p:spPr>
          <a:xfrm>
            <a:off x="1340742" y="477041"/>
            <a:ext cx="5194500" cy="2408100"/>
          </a:xfrm>
        </p:spPr>
        <p:txBody>
          <a:bodyPr/>
          <a:lstStyle/>
          <a:p>
            <a:r>
              <a:rPr lang="en-US" sz="9600"/>
              <a:t>thanks</a:t>
            </a:r>
          </a:p>
        </p:txBody>
      </p:sp>
    </p:spTree>
    <p:extLst>
      <p:ext uri="{BB962C8B-B14F-4D97-AF65-F5344CB8AC3E}">
        <p14:creationId xmlns:p14="http://schemas.microsoft.com/office/powerpoint/2010/main" val="382582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4361490" y="1154601"/>
            <a:ext cx="3621600" cy="572700"/>
          </a:xfrm>
          <a:prstGeom prst="rect">
            <a:avLst/>
          </a:prstGeom>
        </p:spPr>
        <p:txBody>
          <a:bodyPr spcFirstLastPara="1" wrap="square" lIns="91425" tIns="91425" rIns="91425" bIns="91425" anchor="t" anchorCtr="0">
            <a:noAutofit/>
          </a:bodyPr>
          <a:lstStyle/>
          <a:p>
            <a:r>
              <a:rPr lang="en"/>
              <a:t>Kind of data </a:t>
            </a:r>
            <a:br>
              <a:rPr lang="en"/>
            </a:br>
            <a:endParaRPr lang="en"/>
          </a:p>
        </p:txBody>
      </p:sp>
      <p:sp>
        <p:nvSpPr>
          <p:cNvPr id="551" name="Google Shape;551;p52"/>
          <p:cNvSpPr txBox="1">
            <a:spLocks noGrp="1"/>
          </p:cNvSpPr>
          <p:nvPr>
            <p:ph type="subTitle" idx="1"/>
          </p:nvPr>
        </p:nvSpPr>
        <p:spPr>
          <a:xfrm>
            <a:off x="4361490" y="3120109"/>
            <a:ext cx="3621600" cy="1239000"/>
          </a:xfrm>
          <a:prstGeom prst="rect">
            <a:avLst/>
          </a:prstGeom>
        </p:spPr>
        <p:txBody>
          <a:bodyPr spcFirstLastPara="1" wrap="square" lIns="91425" tIns="91425" rIns="91425" bIns="91425" anchor="ctr" anchorCtr="0">
            <a:noAutofit/>
          </a:bodyPr>
          <a:lstStyle/>
          <a:p>
            <a:pPr marL="285750" indent="-285750">
              <a:buFont typeface="Wingdings"/>
              <a:buChar char="v"/>
            </a:pPr>
            <a:r>
              <a:rPr lang="en"/>
              <a:t>We have collected death rates due to various causes of different countries. </a:t>
            </a:r>
          </a:p>
          <a:p>
            <a:pPr marL="285750" indent="-285750">
              <a:buFont typeface="Wingdings"/>
              <a:buChar char="v"/>
            </a:pPr>
            <a:r>
              <a:rPr lang="en">
                <a:solidFill>
                  <a:srgbClr val="191919"/>
                </a:solidFill>
                <a:cs typeface="Arial"/>
              </a:rPr>
              <a:t>WHO's global heath estimates provides latest available data on cause of death</a:t>
            </a:r>
          </a:p>
          <a:p>
            <a:pPr marL="285750" indent="-285750">
              <a:buFont typeface="Wingdings"/>
              <a:buChar char="v"/>
            </a:pPr>
            <a:r>
              <a:rPr lang="en">
                <a:solidFill>
                  <a:srgbClr val="191919"/>
                </a:solidFill>
                <a:cs typeface="Arial"/>
              </a:rPr>
              <a:t>Human Development Index(HDI) and  GDP(Gross Domestic Product) for different countries.</a:t>
            </a:r>
          </a:p>
          <a:p>
            <a:pPr marL="285750" indent="-285750">
              <a:buFont typeface="Wingdings"/>
              <a:buChar char="v"/>
            </a:pPr>
            <a:endParaRPr lang="en">
              <a:solidFill>
                <a:srgbClr val="191919"/>
              </a:solidFill>
              <a:cs typeface="Arial"/>
            </a:endParaRPr>
          </a:p>
          <a:p>
            <a:pPr marL="0" indent="0">
              <a:buNone/>
            </a:pPr>
            <a:endParaRPr lang="en-IN">
              <a:solidFill>
                <a:srgbClr val="BDC1C6"/>
              </a:solidFill>
              <a:latin typeface="Arial"/>
              <a:cs typeface="Arial"/>
            </a:endParaRPr>
          </a:p>
          <a:p>
            <a:pPr marL="285750" indent="-285750">
              <a:buFont typeface="Wingdings"/>
              <a:buChar char="v"/>
            </a:pPr>
            <a:endParaRPr lang="en">
              <a:solidFill>
                <a:srgbClr val="191919"/>
              </a:solidFill>
              <a:cs typeface="Arial"/>
            </a:endParaRPr>
          </a:p>
          <a:p>
            <a:pPr marL="0" indent="0">
              <a:buNone/>
            </a:pPr>
            <a:endParaRPr lang="en">
              <a:solidFill>
                <a:srgbClr val="191919"/>
              </a:solidFill>
              <a:cs typeface="Arial"/>
            </a:endParaRPr>
          </a:p>
          <a:p>
            <a:pPr marL="285750" indent="-285750">
              <a:buFont typeface="Wingdings"/>
              <a:buChar char="v"/>
            </a:pPr>
            <a:endParaRPr lang="en">
              <a:solidFill>
                <a:srgbClr val="191919"/>
              </a:solidFill>
              <a:cs typeface="Arial"/>
            </a:endParaRPr>
          </a:p>
        </p:txBody>
      </p:sp>
      <p:pic>
        <p:nvPicPr>
          <p:cNvPr id="2" name="Graphic 2" descr="Earth globe: Americas with solid fill">
            <a:extLst>
              <a:ext uri="{FF2B5EF4-FFF2-40B4-BE49-F238E27FC236}">
                <a16:creationId xmlns:a16="http://schemas.microsoft.com/office/drawing/2014/main" id="{F1B657BA-C5FF-4274-AEF9-E0B0789F2A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16" y="864394"/>
            <a:ext cx="2611040" cy="26110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442684" y="648601"/>
            <a:ext cx="4129316" cy="572700"/>
          </a:xfrm>
          <a:prstGeom prst="rect">
            <a:avLst/>
          </a:prstGeom>
        </p:spPr>
        <p:txBody>
          <a:bodyPr spcFirstLastPara="1" wrap="square" lIns="91425" tIns="91425" rIns="91425" bIns="91425" anchor="t" anchorCtr="0">
            <a:noAutofit/>
          </a:bodyPr>
          <a:lstStyle/>
          <a:p>
            <a:r>
              <a:rPr lang="en"/>
              <a:t>Data collection and sources  </a:t>
            </a:r>
          </a:p>
        </p:txBody>
      </p:sp>
      <p:sp>
        <p:nvSpPr>
          <p:cNvPr id="551" name="Google Shape;551;p52"/>
          <p:cNvSpPr txBox="1">
            <a:spLocks noGrp="1"/>
          </p:cNvSpPr>
          <p:nvPr>
            <p:ph type="subTitle" idx="1"/>
          </p:nvPr>
        </p:nvSpPr>
        <p:spPr>
          <a:xfrm>
            <a:off x="406839" y="2336826"/>
            <a:ext cx="3902023" cy="1383576"/>
          </a:xfrm>
          <a:prstGeom prst="rect">
            <a:avLst/>
          </a:prstGeom>
        </p:spPr>
        <p:txBody>
          <a:bodyPr spcFirstLastPara="1" wrap="square" lIns="91425" tIns="91425" rIns="91425" bIns="91425" anchor="ctr" anchorCtr="0">
            <a:noAutofit/>
          </a:bodyPr>
          <a:lstStyle/>
          <a:p>
            <a:pPr marL="285750" indent="-285750">
              <a:buFont typeface="Wingdings"/>
              <a:buChar char="v"/>
            </a:pPr>
            <a:r>
              <a:rPr lang="en"/>
              <a:t>Major part of the data, i.e. , Death rates  of various countries was extracted using an API. </a:t>
            </a:r>
            <a:r>
              <a:rPr lang="en-IN"/>
              <a:t>The GHO(Global Health Observatory) portal provides a simple query interface to the World Health Organization's data and statistics content, using OData (Open Data Protocol).</a:t>
            </a:r>
            <a:endParaRPr lang="en"/>
          </a:p>
          <a:p>
            <a:pPr marL="285750" indent="-285750">
              <a:buFont typeface="Wingdings"/>
              <a:buChar char="v"/>
            </a:pPr>
            <a:endParaRPr lang="en-IN"/>
          </a:p>
          <a:p>
            <a:pPr marL="285750" indent="-285750">
              <a:buFont typeface="Wingdings"/>
              <a:buChar char="v"/>
            </a:pPr>
            <a:r>
              <a:rPr lang="en-IN"/>
              <a:t>Data of Human Development Index was scraped from </a:t>
            </a:r>
            <a:r>
              <a:rPr lang="en-IN" err="1"/>
              <a:t>countryeconomy.com</a:t>
            </a:r>
            <a:r>
              <a:rPr lang="en-IN"/>
              <a:t> and that of GDP is collected in form of csv file from World Bank website.</a:t>
            </a:r>
          </a:p>
          <a:p>
            <a:pPr marL="0" indent="0">
              <a:buNone/>
            </a:pPr>
            <a:r>
              <a:rPr lang="en-IN"/>
              <a:t>      </a:t>
            </a:r>
          </a:p>
        </p:txBody>
      </p:sp>
      <p:sp>
        <p:nvSpPr>
          <p:cNvPr id="2" name="TextBox 1">
            <a:extLst>
              <a:ext uri="{FF2B5EF4-FFF2-40B4-BE49-F238E27FC236}">
                <a16:creationId xmlns:a16="http://schemas.microsoft.com/office/drawing/2014/main" id="{01C88700-704E-6470-A54B-AE45577E47CC}"/>
              </a:ext>
            </a:extLst>
          </p:cNvPr>
          <p:cNvSpPr txBox="1"/>
          <p:nvPr/>
        </p:nvSpPr>
        <p:spPr>
          <a:xfrm>
            <a:off x="4624627" y="2812461"/>
            <a:ext cx="3078699" cy="1815882"/>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t>References:</a:t>
            </a:r>
          </a:p>
          <a:p>
            <a:r>
              <a:rPr lang="en-US">
                <a:hlinkClick r:id="rId3"/>
              </a:rPr>
              <a:t>https://data.worldbank.org/indicator/NY.GDP.MKTP.KD.ZG</a:t>
            </a:r>
            <a:endParaRPr lang="en-US">
              <a:cs typeface="Arial"/>
              <a:hlinkClick r:id="rId3"/>
            </a:endParaRPr>
          </a:p>
          <a:p>
            <a:r>
              <a:rPr lang="en-US">
                <a:ea typeface="+mn-lt"/>
                <a:cs typeface="+mn-lt"/>
                <a:hlinkClick r:id="rId4"/>
              </a:rPr>
              <a:t>https://countryeconomy.com/hdi?year=2004</a:t>
            </a:r>
            <a:endParaRPr lang="en-US"/>
          </a:p>
          <a:p>
            <a:r>
              <a:rPr lang="en-US">
                <a:solidFill>
                  <a:schemeClr val="accent5">
                    <a:lumMod val="75000"/>
                  </a:schemeClr>
                </a:solidFill>
                <a:ea typeface="+mn-lt"/>
                <a:cs typeface="+mn-lt"/>
              </a:rPr>
              <a:t>https://</a:t>
            </a:r>
            <a:r>
              <a:rPr lang="en-US" err="1">
                <a:solidFill>
                  <a:schemeClr val="accent5">
                    <a:lumMod val="75000"/>
                  </a:schemeClr>
                </a:solidFill>
                <a:ea typeface="+mn-lt"/>
                <a:cs typeface="+mn-lt"/>
              </a:rPr>
              <a:t>www.who.int</a:t>
            </a:r>
            <a:r>
              <a:rPr lang="en-US">
                <a:solidFill>
                  <a:schemeClr val="accent5">
                    <a:lumMod val="75000"/>
                  </a:schemeClr>
                </a:solidFill>
                <a:ea typeface="+mn-lt"/>
                <a:cs typeface="+mn-lt"/>
              </a:rPr>
              <a:t>/data/</a:t>
            </a:r>
            <a:r>
              <a:rPr lang="en-US" err="1">
                <a:solidFill>
                  <a:schemeClr val="accent5">
                    <a:lumMod val="75000"/>
                  </a:schemeClr>
                </a:solidFill>
                <a:ea typeface="+mn-lt"/>
                <a:cs typeface="+mn-lt"/>
              </a:rPr>
              <a:t>gho</a:t>
            </a:r>
            <a:r>
              <a:rPr lang="en-US">
                <a:solidFill>
                  <a:schemeClr val="accent5">
                    <a:lumMod val="75000"/>
                  </a:schemeClr>
                </a:solidFill>
                <a:ea typeface="+mn-lt"/>
                <a:cs typeface="+mn-lt"/>
              </a:rPr>
              <a:t>/data/indicators/indicators-index</a:t>
            </a:r>
            <a:endParaRPr lang="en-US">
              <a:solidFill>
                <a:schemeClr val="accent5">
                  <a:lumMod val="75000"/>
                </a:schemeClr>
              </a:solidFill>
              <a:cs typeface="Arial"/>
            </a:endParaRPr>
          </a:p>
          <a:p>
            <a:endParaRPr lang="en-US">
              <a:cs typeface="Arial"/>
            </a:endParaRPr>
          </a:p>
        </p:txBody>
      </p:sp>
      <p:pic>
        <p:nvPicPr>
          <p:cNvPr id="3" name="Graphic 3" descr="Internet with solid fill">
            <a:extLst>
              <a:ext uri="{FF2B5EF4-FFF2-40B4-BE49-F238E27FC236}">
                <a16:creationId xmlns:a16="http://schemas.microsoft.com/office/drawing/2014/main" id="{22AC8B50-DCAA-7E9A-6FBE-5F7FF5F1E1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3917" y="730448"/>
            <a:ext cx="1807368" cy="1816298"/>
          </a:xfrm>
          <a:prstGeom prst="rect">
            <a:avLst/>
          </a:prstGeom>
        </p:spPr>
      </p:pic>
    </p:spTree>
    <p:extLst>
      <p:ext uri="{BB962C8B-B14F-4D97-AF65-F5344CB8AC3E}">
        <p14:creationId xmlns:p14="http://schemas.microsoft.com/office/powerpoint/2010/main" val="391270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2761200" y="691189"/>
            <a:ext cx="3621600" cy="572700"/>
          </a:xfrm>
          <a:prstGeom prst="rect">
            <a:avLst/>
          </a:prstGeom>
        </p:spPr>
        <p:txBody>
          <a:bodyPr spcFirstLastPara="1" wrap="square" lIns="91425" tIns="91425" rIns="91425" bIns="91425" anchor="t" anchorCtr="0">
            <a:noAutofit/>
          </a:bodyPr>
          <a:lstStyle/>
          <a:p>
            <a:r>
              <a:rPr lang="en"/>
              <a:t>Features of data </a:t>
            </a:r>
          </a:p>
        </p:txBody>
      </p:sp>
      <p:sp>
        <p:nvSpPr>
          <p:cNvPr id="3" name="Subtitle 2">
            <a:extLst>
              <a:ext uri="{FF2B5EF4-FFF2-40B4-BE49-F238E27FC236}">
                <a16:creationId xmlns:a16="http://schemas.microsoft.com/office/drawing/2014/main" id="{DA4595FA-A4DA-5681-C5BF-F2E92D09DCCA}"/>
              </a:ext>
            </a:extLst>
          </p:cNvPr>
          <p:cNvSpPr>
            <a:spLocks noGrp="1"/>
          </p:cNvSpPr>
          <p:nvPr>
            <p:ph type="subTitle" idx="1"/>
          </p:nvPr>
        </p:nvSpPr>
        <p:spPr>
          <a:xfrm>
            <a:off x="2761200" y="2374397"/>
            <a:ext cx="3621600" cy="1239000"/>
          </a:xfrm>
        </p:spPr>
        <p:txBody>
          <a:bodyPr/>
          <a:lstStyle/>
          <a:p>
            <a:pPr marL="400050" indent="-285750">
              <a:buFont typeface="Wingdings"/>
              <a:buChar char="v"/>
            </a:pPr>
            <a:r>
              <a:rPr lang="en-US"/>
              <a:t>Raw extracted data from the WHO website had around 122 data sets</a:t>
            </a:r>
          </a:p>
          <a:p>
            <a:pPr marL="400050" indent="-285750">
              <a:buFont typeface="Wingdings"/>
              <a:buChar char="v"/>
            </a:pPr>
            <a:r>
              <a:rPr lang="en-US"/>
              <a:t>Our Final data for death rates is a list of 18 data frames of different causes of deaths. Each data frame has 5 columns and 453 rows. Different columns represent Country code, Gender, Death rate, Country, Region.</a:t>
            </a:r>
          </a:p>
          <a:p>
            <a:pPr marL="400050" indent="-285750">
              <a:buFont typeface="Wingdings"/>
              <a:buChar char="v"/>
            </a:pPr>
            <a:r>
              <a:rPr lang="en-US"/>
              <a:t>Data set for GDP consists of 181 rows and 2 columns for Country codes and GDP values.</a:t>
            </a:r>
          </a:p>
          <a:p>
            <a:pPr marL="400050" indent="-285750">
              <a:buFont typeface="Wingdings"/>
              <a:buChar char="v"/>
            </a:pPr>
            <a:r>
              <a:rPr lang="en-US"/>
              <a:t>Data set for HDI consists of 172 countries and 2 columns for Country codes and HDI values.</a:t>
            </a:r>
          </a:p>
        </p:txBody>
      </p:sp>
    </p:spTree>
    <p:extLst>
      <p:ext uri="{BB962C8B-B14F-4D97-AF65-F5344CB8AC3E}">
        <p14:creationId xmlns:p14="http://schemas.microsoft.com/office/powerpoint/2010/main" val="2876202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a:spLocks noGrp="1"/>
          </p:cNvSpPr>
          <p:nvPr>
            <p:ph type="title"/>
          </p:nvPr>
        </p:nvSpPr>
        <p:spPr>
          <a:xfrm>
            <a:off x="5417840" y="120834"/>
            <a:ext cx="3621600" cy="572700"/>
          </a:xfrm>
          <a:prstGeom prst="rect">
            <a:avLst/>
          </a:prstGeom>
        </p:spPr>
        <p:txBody>
          <a:bodyPr spcFirstLastPara="1" wrap="square" lIns="91425" tIns="91425" rIns="91425" bIns="91425" anchor="t" anchorCtr="0">
            <a:noAutofit/>
          </a:bodyPr>
          <a:lstStyle/>
          <a:p>
            <a:r>
              <a:rPr lang="en"/>
              <a:t>Challenges faced </a:t>
            </a:r>
            <a:br>
              <a:rPr lang="en"/>
            </a:br>
            <a:endParaRPr lang="en"/>
          </a:p>
        </p:txBody>
      </p:sp>
      <p:sp>
        <p:nvSpPr>
          <p:cNvPr id="3" name="Subtitle 2">
            <a:extLst>
              <a:ext uri="{FF2B5EF4-FFF2-40B4-BE49-F238E27FC236}">
                <a16:creationId xmlns:a16="http://schemas.microsoft.com/office/drawing/2014/main" id="{619CA5DE-629F-B020-53D2-AE744DC6BD93}"/>
              </a:ext>
            </a:extLst>
          </p:cNvPr>
          <p:cNvSpPr>
            <a:spLocks noGrp="1"/>
          </p:cNvSpPr>
          <p:nvPr>
            <p:ph type="subTitle" idx="1"/>
          </p:nvPr>
        </p:nvSpPr>
        <p:spPr>
          <a:xfrm>
            <a:off x="354007" y="2723054"/>
            <a:ext cx="3621600" cy="1239000"/>
          </a:xfrm>
        </p:spPr>
        <p:txBody>
          <a:bodyPr/>
          <a:lstStyle/>
          <a:p>
            <a:pPr marL="400050" indent="-285750">
              <a:buFont typeface="Wingdings"/>
              <a:buChar char="v"/>
            </a:pPr>
            <a:endParaRPr lang="en-US"/>
          </a:p>
          <a:p>
            <a:pPr marL="400050" indent="-285750">
              <a:buFont typeface="Wingdings"/>
              <a:buChar char="v"/>
            </a:pPr>
            <a:r>
              <a:rPr lang="en-US"/>
              <a:t>The first challenge we faced was that the websites didn’t allow we scraping.</a:t>
            </a:r>
          </a:p>
          <a:p>
            <a:pPr marL="400050" indent="-285750">
              <a:buFont typeface="Wingdings"/>
              <a:buChar char="v"/>
            </a:pPr>
            <a:r>
              <a:rPr lang="en-US"/>
              <a:t>WHO website had a simple API interface. The API gave access to loads of data. </a:t>
            </a:r>
          </a:p>
          <a:p>
            <a:pPr marL="114300" indent="0">
              <a:buNone/>
            </a:pPr>
            <a:endParaRPr lang="en-US"/>
          </a:p>
          <a:p>
            <a:pPr marL="400050" indent="-285750">
              <a:buFont typeface="Wingdings"/>
              <a:buChar char="v"/>
            </a:pPr>
            <a:r>
              <a:rPr lang="en-US"/>
              <a:t>All the data frames were not useful. Different data frames had data for different periods of time, and a lot of data had missing values.</a:t>
            </a:r>
          </a:p>
          <a:p>
            <a:pPr marL="114300" indent="0">
              <a:buNone/>
            </a:pPr>
            <a:endParaRPr lang="en-US"/>
          </a:p>
          <a:p>
            <a:pPr marL="114300" indent="0">
              <a:buNone/>
            </a:pPr>
            <a:endParaRPr lang="en-US"/>
          </a:p>
          <a:p>
            <a:pPr marL="400050" indent="-285750">
              <a:buFont typeface="Wingdings"/>
              <a:buChar char="v"/>
            </a:pPr>
            <a:r>
              <a:rPr lang="en-US"/>
              <a:t>Not all data sets of 2004 had same number of countries</a:t>
            </a:r>
          </a:p>
          <a:p>
            <a:pPr marL="114300" indent="0">
              <a:buNone/>
            </a:pPr>
            <a:endParaRPr lang="en-US"/>
          </a:p>
          <a:p>
            <a:pPr marL="400050" indent="-285750">
              <a:buFont typeface="Wingdings"/>
              <a:buChar char="v"/>
            </a:pPr>
            <a:endParaRPr lang="en-US"/>
          </a:p>
          <a:p>
            <a:pPr marL="400050" indent="-285750">
              <a:buFont typeface="Wingdings"/>
              <a:buChar char="v"/>
            </a:pPr>
            <a:endParaRPr lang="en-US"/>
          </a:p>
        </p:txBody>
      </p:sp>
      <p:sp>
        <p:nvSpPr>
          <p:cNvPr id="2" name="Subtitle 2">
            <a:extLst>
              <a:ext uri="{FF2B5EF4-FFF2-40B4-BE49-F238E27FC236}">
                <a16:creationId xmlns:a16="http://schemas.microsoft.com/office/drawing/2014/main" id="{5BD191B3-6863-FD04-F2D8-5BEFD9CD7F8F}"/>
              </a:ext>
            </a:extLst>
          </p:cNvPr>
          <p:cNvSpPr txBox="1">
            <a:spLocks/>
          </p:cNvSpPr>
          <p:nvPr/>
        </p:nvSpPr>
        <p:spPr>
          <a:xfrm>
            <a:off x="3830187" y="2575527"/>
            <a:ext cx="4289128" cy="123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Raleway"/>
              <a:buChar char="●"/>
              <a:defRPr sz="1600" b="0" i="0" u="none" strike="noStrike" cap="none">
                <a:solidFill>
                  <a:schemeClr val="dk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accent1"/>
              </a:buClr>
              <a:buSzPts val="1400"/>
              <a:buFont typeface="Raleway"/>
              <a:buChar char="○"/>
              <a:defRPr sz="16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rgbClr val="FC00FF"/>
              </a:buClr>
              <a:buSzPts val="1400"/>
              <a:buFont typeface="Raleway"/>
              <a:buChar char="■"/>
              <a:defRPr sz="14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1600"/>
              </a:spcBef>
              <a:spcAft>
                <a:spcPts val="0"/>
              </a:spcAft>
              <a:buClr>
                <a:srgbClr val="FC00FF"/>
              </a:buClr>
              <a:buSzPts val="1400"/>
              <a:buFont typeface="Raleway"/>
              <a:buChar char="●"/>
              <a:defRPr sz="14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1600"/>
              </a:spcBef>
              <a:spcAft>
                <a:spcPts val="0"/>
              </a:spcAft>
              <a:buClr>
                <a:srgbClr val="FC00FF"/>
              </a:buClr>
              <a:buSzPts val="1400"/>
              <a:buFont typeface="Raleway"/>
              <a:buChar char="○"/>
              <a:defRPr sz="14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1600"/>
              </a:spcBef>
              <a:spcAft>
                <a:spcPts val="0"/>
              </a:spcAft>
              <a:buClr>
                <a:srgbClr val="FC00FF"/>
              </a:buClr>
              <a:buSzPts val="1400"/>
              <a:buFont typeface="Raleway"/>
              <a:buChar char="■"/>
              <a:defRPr sz="14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1600"/>
              </a:spcBef>
              <a:spcAft>
                <a:spcPts val="0"/>
              </a:spcAft>
              <a:buClr>
                <a:srgbClr val="FC00FF"/>
              </a:buClr>
              <a:buSzPts val="1400"/>
              <a:buFont typeface="Raleway"/>
              <a:buChar char="●"/>
              <a:defRPr sz="14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1600"/>
              </a:spcBef>
              <a:spcAft>
                <a:spcPts val="0"/>
              </a:spcAft>
              <a:buClr>
                <a:srgbClr val="FC00FF"/>
              </a:buClr>
              <a:buSzPts val="1400"/>
              <a:buFont typeface="Raleway"/>
              <a:buChar char="○"/>
              <a:defRPr sz="14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1600"/>
              </a:spcBef>
              <a:spcAft>
                <a:spcPts val="1600"/>
              </a:spcAft>
              <a:buClr>
                <a:srgbClr val="FC00FF"/>
              </a:buClr>
              <a:buSzPts val="1400"/>
              <a:buFont typeface="Raleway"/>
              <a:buChar char="■"/>
              <a:defRPr sz="1400" b="0" i="0" u="none" strike="noStrike" cap="none">
                <a:solidFill>
                  <a:schemeClr val="dk1"/>
                </a:solidFill>
                <a:latin typeface="Anaheim"/>
                <a:ea typeface="Anaheim"/>
                <a:cs typeface="Anaheim"/>
                <a:sym typeface="Anaheim"/>
              </a:defRPr>
            </a:lvl9pPr>
          </a:lstStyle>
          <a:p>
            <a:pPr marL="114300" indent="0">
              <a:buNone/>
            </a:pPr>
            <a:endParaRPr lang="en-US"/>
          </a:p>
          <a:p>
            <a:pPr marL="400050" indent="-285750">
              <a:buFont typeface="Wingdings"/>
              <a:buChar char="v"/>
            </a:pPr>
            <a:r>
              <a:rPr lang="en-US"/>
              <a:t>We used GHO’s </a:t>
            </a:r>
            <a:r>
              <a:rPr lang="en-US" err="1"/>
              <a:t>Odata</a:t>
            </a:r>
            <a:r>
              <a:rPr lang="en-US"/>
              <a:t> API.</a:t>
            </a:r>
          </a:p>
          <a:p>
            <a:pPr marL="400050" indent="-285750">
              <a:buFont typeface="Wingdings"/>
              <a:buChar char="v"/>
            </a:pPr>
            <a:endParaRPr lang="en-US"/>
          </a:p>
          <a:p>
            <a:pPr marL="400050" indent="-285750">
              <a:buFont typeface="Wingdings"/>
              <a:buChar char="v"/>
            </a:pPr>
            <a:endParaRPr lang="en-US"/>
          </a:p>
          <a:p>
            <a:pPr marL="400050" indent="-285750">
              <a:buFont typeface="Wingdings"/>
              <a:buChar char="v"/>
            </a:pPr>
            <a:r>
              <a:rPr lang="en-US"/>
              <a:t>We used the filter that the ‘Indicator name’ (name of the data set) should contain the word ‘death’. Which gave us a list of 122 data frames.</a:t>
            </a:r>
          </a:p>
          <a:p>
            <a:pPr marL="400050" indent="-285750">
              <a:buFont typeface="Wingdings"/>
              <a:buChar char="v"/>
            </a:pPr>
            <a:r>
              <a:rPr lang="en-US"/>
              <a:t>We hand picked data such that we have maximum causes with maximum countries. As a result, we ended up with data frames which had death rate for the year 2004. The year 2004 also had gender wise data unlike some other years.</a:t>
            </a:r>
          </a:p>
          <a:p>
            <a:pPr marL="400050" indent="-285750">
              <a:buFont typeface="Wingdings"/>
              <a:buChar char="v"/>
            </a:pPr>
            <a:r>
              <a:rPr lang="en-US"/>
              <a:t>We refined the data frames such that they contained only intersection of all the countries available</a:t>
            </a:r>
          </a:p>
          <a:p>
            <a:pPr marL="400050" indent="-285750">
              <a:buFont typeface="Wingdings"/>
              <a:buChar char="v"/>
            </a:pPr>
            <a:endParaRPr lang="en-US"/>
          </a:p>
        </p:txBody>
      </p:sp>
      <p:sp>
        <p:nvSpPr>
          <p:cNvPr id="4" name="TextBox 3">
            <a:extLst>
              <a:ext uri="{FF2B5EF4-FFF2-40B4-BE49-F238E27FC236}">
                <a16:creationId xmlns:a16="http://schemas.microsoft.com/office/drawing/2014/main" id="{D42B372C-425D-FC42-FE5A-079ED52BFEB7}"/>
              </a:ext>
            </a:extLst>
          </p:cNvPr>
          <p:cNvSpPr txBox="1"/>
          <p:nvPr/>
        </p:nvSpPr>
        <p:spPr>
          <a:xfrm>
            <a:off x="1128712" y="78045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91919"/>
                </a:solidFill>
                <a:latin typeface="Bebas Neue"/>
              </a:rPr>
              <a:t>problems</a:t>
            </a:r>
          </a:p>
        </p:txBody>
      </p:sp>
      <p:sp>
        <p:nvSpPr>
          <p:cNvPr id="5" name="TextBox 4">
            <a:extLst>
              <a:ext uri="{FF2B5EF4-FFF2-40B4-BE49-F238E27FC236}">
                <a16:creationId xmlns:a16="http://schemas.microsoft.com/office/drawing/2014/main" id="{7AE402E3-000F-3A91-69A7-D452A1279A92}"/>
              </a:ext>
            </a:extLst>
          </p:cNvPr>
          <p:cNvSpPr txBox="1"/>
          <p:nvPr/>
        </p:nvSpPr>
        <p:spPr>
          <a:xfrm>
            <a:off x="4063008" y="2344042"/>
            <a:ext cx="279052" cy="2009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DA4FC85B-C855-BE46-A508-3D023CC91CC7}"/>
              </a:ext>
            </a:extLst>
          </p:cNvPr>
          <p:cNvSpPr txBox="1"/>
          <p:nvPr/>
        </p:nvSpPr>
        <p:spPr>
          <a:xfrm>
            <a:off x="4572000" y="780453"/>
            <a:ext cx="18418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91919"/>
                </a:solidFill>
                <a:latin typeface="Bebas Neue"/>
              </a:rPr>
              <a:t>SOLUTIONS</a:t>
            </a:r>
          </a:p>
        </p:txBody>
      </p:sp>
    </p:spTree>
    <p:extLst>
      <p:ext uri="{BB962C8B-B14F-4D97-AF65-F5344CB8AC3E}">
        <p14:creationId xmlns:p14="http://schemas.microsoft.com/office/powerpoint/2010/main" val="3855852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8" name="Google Shape;17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What are we going to analyze ?</a:t>
            </a:r>
          </a:p>
        </p:txBody>
      </p:sp>
      <p:sp>
        <p:nvSpPr>
          <p:cNvPr id="179" name="Google Shape;179;p37"/>
          <p:cNvSpPr txBox="1">
            <a:spLocks noGrp="1"/>
          </p:cNvSpPr>
          <p:nvPr>
            <p:ph type="title" idx="2"/>
          </p:nvPr>
        </p:nvSpPr>
        <p:spPr>
          <a:xfrm>
            <a:off x="118795" y="3237637"/>
            <a:ext cx="2544900" cy="533700"/>
          </a:xfrm>
          <a:prstGeom prst="rect">
            <a:avLst/>
          </a:prstGeom>
        </p:spPr>
        <p:txBody>
          <a:bodyPr spcFirstLastPara="1" wrap="square" lIns="91425" tIns="91425" rIns="91425" bIns="91425" anchor="ctr" anchorCtr="0">
            <a:noAutofit/>
          </a:bodyPr>
          <a:lstStyle/>
          <a:p>
            <a:r>
              <a:rPr lang="en"/>
              <a:t>What is relation between </a:t>
            </a:r>
            <a:r>
              <a:rPr lang="en" err="1"/>
              <a:t>hdi</a:t>
            </a:r>
            <a:r>
              <a:rPr lang="en"/>
              <a:t> , </a:t>
            </a:r>
            <a:r>
              <a:rPr lang="en" err="1"/>
              <a:t>gdp</a:t>
            </a:r>
            <a:r>
              <a:rPr lang="en"/>
              <a:t> and death rate ?</a:t>
            </a:r>
            <a:br>
              <a:rPr lang="en"/>
            </a:br>
            <a:endParaRPr lang="en"/>
          </a:p>
        </p:txBody>
      </p:sp>
      <p:sp>
        <p:nvSpPr>
          <p:cNvPr id="7" name="Title 6">
            <a:extLst>
              <a:ext uri="{FF2B5EF4-FFF2-40B4-BE49-F238E27FC236}">
                <a16:creationId xmlns:a16="http://schemas.microsoft.com/office/drawing/2014/main" id="{B9EA3607-4120-ECB9-B3C3-7A798E72E8D9}"/>
              </a:ext>
            </a:extLst>
          </p:cNvPr>
          <p:cNvSpPr>
            <a:spLocks noGrp="1"/>
          </p:cNvSpPr>
          <p:nvPr>
            <p:ph type="title" idx="5"/>
          </p:nvPr>
        </p:nvSpPr>
        <p:spPr>
          <a:xfrm>
            <a:off x="4355888" y="2970787"/>
            <a:ext cx="2544900" cy="533700"/>
          </a:xfrm>
        </p:spPr>
        <p:txBody>
          <a:bodyPr/>
          <a:lstStyle/>
          <a:p>
            <a:r>
              <a:rPr lang="en-US"/>
              <a:t>Are there any anomalies ?</a:t>
            </a:r>
          </a:p>
        </p:txBody>
      </p:sp>
      <p:sp>
        <p:nvSpPr>
          <p:cNvPr id="11" name="Title 10">
            <a:extLst>
              <a:ext uri="{FF2B5EF4-FFF2-40B4-BE49-F238E27FC236}">
                <a16:creationId xmlns:a16="http://schemas.microsoft.com/office/drawing/2014/main" id="{D6700CC8-01E2-FFF5-78E5-A27000B2D6A0}"/>
              </a:ext>
            </a:extLst>
          </p:cNvPr>
          <p:cNvSpPr>
            <a:spLocks noGrp="1"/>
          </p:cNvSpPr>
          <p:nvPr>
            <p:ph type="title" idx="3"/>
          </p:nvPr>
        </p:nvSpPr>
        <p:spPr>
          <a:xfrm>
            <a:off x="2243212" y="3138961"/>
            <a:ext cx="2544900" cy="533700"/>
          </a:xfrm>
        </p:spPr>
        <p:txBody>
          <a:bodyPr/>
          <a:lstStyle/>
          <a:p>
            <a:r>
              <a:rPr lang="en-US"/>
              <a:t>Does some other factor affect the death rate in certain countries ?</a:t>
            </a:r>
          </a:p>
        </p:txBody>
      </p:sp>
      <p:pic>
        <p:nvPicPr>
          <p:cNvPr id="12" name="Graphic 12" descr="Statistics with solid fill">
            <a:extLst>
              <a:ext uri="{FF2B5EF4-FFF2-40B4-BE49-F238E27FC236}">
                <a16:creationId xmlns:a16="http://schemas.microsoft.com/office/drawing/2014/main" id="{035313D7-A7F6-6CD6-B775-72F8938309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831" y="1127818"/>
            <a:ext cx="1494829" cy="1494829"/>
          </a:xfrm>
          <a:prstGeom prst="rect">
            <a:avLst/>
          </a:prstGeom>
        </p:spPr>
      </p:pic>
      <p:pic>
        <p:nvPicPr>
          <p:cNvPr id="13" name="Graphic 13" descr="Venn diagram with solid fill">
            <a:extLst>
              <a:ext uri="{FF2B5EF4-FFF2-40B4-BE49-F238E27FC236}">
                <a16:creationId xmlns:a16="http://schemas.microsoft.com/office/drawing/2014/main" id="{10E7AA3F-A7E6-18F6-AE77-D16FC38D39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7912" y="1293018"/>
            <a:ext cx="1155501" cy="1164430"/>
          </a:xfrm>
          <a:prstGeom prst="rect">
            <a:avLst/>
          </a:prstGeom>
        </p:spPr>
      </p:pic>
      <p:pic>
        <p:nvPicPr>
          <p:cNvPr id="14" name="Graphic 14" descr="Presentation with pie chart outline">
            <a:extLst>
              <a:ext uri="{FF2B5EF4-FFF2-40B4-BE49-F238E27FC236}">
                <a16:creationId xmlns:a16="http://schemas.microsoft.com/office/drawing/2014/main" id="{0F538BB8-DDAA-F57B-1114-21975AA224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2665" y="1291490"/>
            <a:ext cx="1405532" cy="1405532"/>
          </a:xfrm>
          <a:prstGeom prst="rect">
            <a:avLst/>
          </a:prstGeom>
        </p:spPr>
      </p:pic>
      <p:sp>
        <p:nvSpPr>
          <p:cNvPr id="2" name="Title 10">
            <a:extLst>
              <a:ext uri="{FF2B5EF4-FFF2-40B4-BE49-F238E27FC236}">
                <a16:creationId xmlns:a16="http://schemas.microsoft.com/office/drawing/2014/main" id="{7E21C5E6-4274-3BE6-888B-BAA811570D3F}"/>
              </a:ext>
            </a:extLst>
          </p:cNvPr>
          <p:cNvSpPr txBox="1">
            <a:spLocks/>
          </p:cNvSpPr>
          <p:nvPr/>
        </p:nvSpPr>
        <p:spPr>
          <a:xfrm>
            <a:off x="6536941" y="3054874"/>
            <a:ext cx="2544900" cy="53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C0000"/>
              </a:buClr>
              <a:buSzPts val="2400"/>
              <a:buFont typeface="Bebas Neue"/>
              <a:buNone/>
              <a:defRPr sz="2400" b="1" i="0" u="none" strike="noStrike" cap="none">
                <a:solidFill>
                  <a:schemeClr val="accent1"/>
                </a:solidFill>
                <a:latin typeface="Bebas Neue"/>
                <a:ea typeface="Bebas Neue"/>
                <a:cs typeface="Bebas Neue"/>
                <a:sym typeface="Bebas Neue"/>
              </a:defRPr>
            </a:lvl1pPr>
            <a:lvl2pPr marR="0" lvl="1" algn="ctr" rtl="0">
              <a:lnSpc>
                <a:spcPct val="100000"/>
              </a:lnSpc>
              <a:spcBef>
                <a:spcPts val="0"/>
              </a:spcBef>
              <a:spcAft>
                <a:spcPts val="0"/>
              </a:spcAft>
              <a:buClr>
                <a:srgbClr val="CC0000"/>
              </a:buClr>
              <a:buSzPts val="2400"/>
              <a:buFont typeface="Bebas Neue"/>
              <a:buNone/>
              <a:defRPr sz="2400" b="0" i="0" u="none" strike="noStrike" cap="none">
                <a:solidFill>
                  <a:srgbClr val="CC0000"/>
                </a:solidFill>
                <a:latin typeface="Bebas Neue"/>
                <a:ea typeface="Bebas Neue"/>
                <a:cs typeface="Bebas Neue"/>
                <a:sym typeface="Bebas Neue"/>
              </a:defRPr>
            </a:lvl2pPr>
            <a:lvl3pPr marR="0" lvl="2" algn="ctr" rtl="0">
              <a:lnSpc>
                <a:spcPct val="100000"/>
              </a:lnSpc>
              <a:spcBef>
                <a:spcPts val="0"/>
              </a:spcBef>
              <a:spcAft>
                <a:spcPts val="0"/>
              </a:spcAft>
              <a:buClr>
                <a:srgbClr val="CC0000"/>
              </a:buClr>
              <a:buSzPts val="2400"/>
              <a:buFont typeface="Bebas Neue"/>
              <a:buNone/>
              <a:defRPr sz="2400" b="0" i="0" u="none" strike="noStrike" cap="none">
                <a:solidFill>
                  <a:srgbClr val="CC0000"/>
                </a:solidFill>
                <a:latin typeface="Bebas Neue"/>
                <a:ea typeface="Bebas Neue"/>
                <a:cs typeface="Bebas Neue"/>
                <a:sym typeface="Bebas Neue"/>
              </a:defRPr>
            </a:lvl3pPr>
            <a:lvl4pPr marR="0" lvl="3" algn="ctr" rtl="0">
              <a:lnSpc>
                <a:spcPct val="100000"/>
              </a:lnSpc>
              <a:spcBef>
                <a:spcPts val="0"/>
              </a:spcBef>
              <a:spcAft>
                <a:spcPts val="0"/>
              </a:spcAft>
              <a:buClr>
                <a:srgbClr val="CC0000"/>
              </a:buClr>
              <a:buSzPts val="2400"/>
              <a:buFont typeface="Bebas Neue"/>
              <a:buNone/>
              <a:defRPr sz="2400" b="0" i="0" u="none" strike="noStrike" cap="none">
                <a:solidFill>
                  <a:srgbClr val="CC0000"/>
                </a:solidFill>
                <a:latin typeface="Bebas Neue"/>
                <a:ea typeface="Bebas Neue"/>
                <a:cs typeface="Bebas Neue"/>
                <a:sym typeface="Bebas Neue"/>
              </a:defRPr>
            </a:lvl4pPr>
            <a:lvl5pPr marR="0" lvl="4" algn="ctr" rtl="0">
              <a:lnSpc>
                <a:spcPct val="100000"/>
              </a:lnSpc>
              <a:spcBef>
                <a:spcPts val="0"/>
              </a:spcBef>
              <a:spcAft>
                <a:spcPts val="0"/>
              </a:spcAft>
              <a:buClr>
                <a:srgbClr val="CC0000"/>
              </a:buClr>
              <a:buSzPts val="2400"/>
              <a:buFont typeface="Bebas Neue"/>
              <a:buNone/>
              <a:defRPr sz="2400" b="0" i="0" u="none" strike="noStrike" cap="none">
                <a:solidFill>
                  <a:srgbClr val="CC0000"/>
                </a:solidFill>
                <a:latin typeface="Bebas Neue"/>
                <a:ea typeface="Bebas Neue"/>
                <a:cs typeface="Bebas Neue"/>
                <a:sym typeface="Bebas Neue"/>
              </a:defRPr>
            </a:lvl5pPr>
            <a:lvl6pPr marR="0" lvl="5" algn="ctr" rtl="0">
              <a:lnSpc>
                <a:spcPct val="100000"/>
              </a:lnSpc>
              <a:spcBef>
                <a:spcPts val="0"/>
              </a:spcBef>
              <a:spcAft>
                <a:spcPts val="0"/>
              </a:spcAft>
              <a:buClr>
                <a:srgbClr val="CC0000"/>
              </a:buClr>
              <a:buSzPts val="2400"/>
              <a:buFont typeface="Bebas Neue"/>
              <a:buNone/>
              <a:defRPr sz="2400" b="0" i="0" u="none" strike="noStrike" cap="none">
                <a:solidFill>
                  <a:srgbClr val="CC0000"/>
                </a:solidFill>
                <a:latin typeface="Bebas Neue"/>
                <a:ea typeface="Bebas Neue"/>
                <a:cs typeface="Bebas Neue"/>
                <a:sym typeface="Bebas Neue"/>
              </a:defRPr>
            </a:lvl6pPr>
            <a:lvl7pPr marR="0" lvl="6" algn="ctr" rtl="0">
              <a:lnSpc>
                <a:spcPct val="100000"/>
              </a:lnSpc>
              <a:spcBef>
                <a:spcPts val="0"/>
              </a:spcBef>
              <a:spcAft>
                <a:spcPts val="0"/>
              </a:spcAft>
              <a:buClr>
                <a:srgbClr val="CC0000"/>
              </a:buClr>
              <a:buSzPts val="2400"/>
              <a:buFont typeface="Bebas Neue"/>
              <a:buNone/>
              <a:defRPr sz="2400" b="0" i="0" u="none" strike="noStrike" cap="none">
                <a:solidFill>
                  <a:srgbClr val="CC0000"/>
                </a:solidFill>
                <a:latin typeface="Bebas Neue"/>
                <a:ea typeface="Bebas Neue"/>
                <a:cs typeface="Bebas Neue"/>
                <a:sym typeface="Bebas Neue"/>
              </a:defRPr>
            </a:lvl7pPr>
            <a:lvl8pPr marR="0" lvl="7" algn="ctr" rtl="0">
              <a:lnSpc>
                <a:spcPct val="100000"/>
              </a:lnSpc>
              <a:spcBef>
                <a:spcPts val="0"/>
              </a:spcBef>
              <a:spcAft>
                <a:spcPts val="0"/>
              </a:spcAft>
              <a:buClr>
                <a:srgbClr val="CC0000"/>
              </a:buClr>
              <a:buSzPts val="2400"/>
              <a:buFont typeface="Bebas Neue"/>
              <a:buNone/>
              <a:defRPr sz="2400" b="0" i="0" u="none" strike="noStrike" cap="none">
                <a:solidFill>
                  <a:srgbClr val="CC0000"/>
                </a:solidFill>
                <a:latin typeface="Bebas Neue"/>
                <a:ea typeface="Bebas Neue"/>
                <a:cs typeface="Bebas Neue"/>
                <a:sym typeface="Bebas Neue"/>
              </a:defRPr>
            </a:lvl8pPr>
            <a:lvl9pPr marR="0" lvl="8" algn="ctr" rtl="0">
              <a:lnSpc>
                <a:spcPct val="100000"/>
              </a:lnSpc>
              <a:spcBef>
                <a:spcPts val="0"/>
              </a:spcBef>
              <a:spcAft>
                <a:spcPts val="0"/>
              </a:spcAft>
              <a:buClr>
                <a:srgbClr val="CC0000"/>
              </a:buClr>
              <a:buSzPts val="2400"/>
              <a:buFont typeface="Bebas Neue"/>
              <a:buNone/>
              <a:defRPr sz="2400" b="0" i="0" u="none" strike="noStrike" cap="none">
                <a:solidFill>
                  <a:srgbClr val="CC0000"/>
                </a:solidFill>
                <a:latin typeface="Bebas Neue"/>
                <a:ea typeface="Bebas Neue"/>
                <a:cs typeface="Bebas Neue"/>
                <a:sym typeface="Bebas Neue"/>
              </a:defRPr>
            </a:lvl9pPr>
          </a:lstStyle>
          <a:p>
            <a:r>
              <a:rPr lang="en-US"/>
              <a:t>What role does gender play in causes of death</a:t>
            </a:r>
          </a:p>
        </p:txBody>
      </p:sp>
      <p:pic>
        <p:nvPicPr>
          <p:cNvPr id="3" name="Graphic 3" descr="Gender with solid fill">
            <a:extLst>
              <a:ext uri="{FF2B5EF4-FFF2-40B4-BE49-F238E27FC236}">
                <a16:creationId xmlns:a16="http://schemas.microsoft.com/office/drawing/2014/main" id="{DE29321E-C333-768D-43C2-898286E74A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61681" y="1437837"/>
            <a:ext cx="1112837" cy="11128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1388100" y="13833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a:t>Insightful visualizations and Interesting questions</a:t>
            </a:r>
            <a:endParaRPr lang="en-US"/>
          </a:p>
        </p:txBody>
      </p:sp>
    </p:spTree>
    <p:extLst>
      <p:ext uri="{BB962C8B-B14F-4D97-AF65-F5344CB8AC3E}">
        <p14:creationId xmlns:p14="http://schemas.microsoft.com/office/powerpoint/2010/main" val="2797799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rPr>
              <a:t>Listing some Interesting questions</a:t>
            </a:r>
            <a:endParaRPr b="1">
              <a:solidFill>
                <a:schemeClr val="dk1"/>
              </a:solidFill>
            </a:endParaRPr>
          </a:p>
        </p:txBody>
      </p:sp>
      <p:sp>
        <p:nvSpPr>
          <p:cNvPr id="526" name="Google Shape;526;p50"/>
          <p:cNvSpPr txBox="1">
            <a:spLocks noGrp="1"/>
          </p:cNvSpPr>
          <p:nvPr>
            <p:ph type="subTitle" idx="6"/>
          </p:nvPr>
        </p:nvSpPr>
        <p:spPr>
          <a:xfrm>
            <a:off x="1896484" y="3405434"/>
            <a:ext cx="2489700" cy="87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How does socio-economic conditions effect death rates of a particular disease?  </a:t>
            </a:r>
            <a:endParaRPr/>
          </a:p>
        </p:txBody>
      </p:sp>
      <p:sp>
        <p:nvSpPr>
          <p:cNvPr id="527" name="Google Shape;527;p50"/>
          <p:cNvSpPr txBox="1">
            <a:spLocks noGrp="1"/>
          </p:cNvSpPr>
          <p:nvPr>
            <p:ph type="title" idx="2"/>
          </p:nvPr>
        </p:nvSpPr>
        <p:spPr>
          <a:xfrm>
            <a:off x="812075" y="1247163"/>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Alcohol and Breast cancer</a:t>
            </a:r>
            <a:endParaRPr/>
          </a:p>
        </p:txBody>
      </p:sp>
      <p:sp>
        <p:nvSpPr>
          <p:cNvPr id="528" name="Google Shape;528;p50"/>
          <p:cNvSpPr txBox="1">
            <a:spLocks noGrp="1"/>
          </p:cNvSpPr>
          <p:nvPr>
            <p:ph type="subTitle" idx="1"/>
          </p:nvPr>
        </p:nvSpPr>
        <p:spPr>
          <a:xfrm>
            <a:off x="719975" y="1681300"/>
            <a:ext cx="2489700" cy="87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Why do these two causes have no correlation with GDP and HDI?</a:t>
            </a:r>
            <a:endParaRPr/>
          </a:p>
        </p:txBody>
      </p:sp>
      <p:sp>
        <p:nvSpPr>
          <p:cNvPr id="529" name="Google Shape;529;p50"/>
          <p:cNvSpPr txBox="1">
            <a:spLocks noGrp="1"/>
          </p:cNvSpPr>
          <p:nvPr>
            <p:ph type="title" idx="3"/>
          </p:nvPr>
        </p:nvSpPr>
        <p:spPr>
          <a:xfrm>
            <a:off x="3419245" y="1247163"/>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East Mediterranean anomaly</a:t>
            </a:r>
            <a:endParaRPr/>
          </a:p>
        </p:txBody>
      </p:sp>
      <p:sp>
        <p:nvSpPr>
          <p:cNvPr id="530" name="Google Shape;530;p50"/>
          <p:cNvSpPr txBox="1">
            <a:spLocks noGrp="1"/>
          </p:cNvSpPr>
          <p:nvPr>
            <p:ph type="subTitle" idx="4"/>
          </p:nvPr>
        </p:nvSpPr>
        <p:spPr>
          <a:xfrm>
            <a:off x="3327125" y="1681300"/>
            <a:ext cx="2489700" cy="87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How does socio-economic conditions of countries effect the death rates of a class of people?</a:t>
            </a:r>
            <a:endParaRPr/>
          </a:p>
        </p:txBody>
      </p:sp>
      <p:sp>
        <p:nvSpPr>
          <p:cNvPr id="531" name="Google Shape;531;p50"/>
          <p:cNvSpPr txBox="1">
            <a:spLocks noGrp="1"/>
          </p:cNvSpPr>
          <p:nvPr>
            <p:ph type="title" idx="5"/>
          </p:nvPr>
        </p:nvSpPr>
        <p:spPr>
          <a:xfrm>
            <a:off x="1988584" y="2971297"/>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Diabetes mellitus in females</a:t>
            </a:r>
            <a:endParaRPr/>
          </a:p>
        </p:txBody>
      </p:sp>
      <p:sp>
        <p:nvSpPr>
          <p:cNvPr id="532" name="Google Shape;532;p50"/>
          <p:cNvSpPr txBox="1">
            <a:spLocks noGrp="1"/>
          </p:cNvSpPr>
          <p:nvPr>
            <p:ph type="title" idx="7"/>
          </p:nvPr>
        </p:nvSpPr>
        <p:spPr>
          <a:xfrm>
            <a:off x="4942038" y="306486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Cerebrovascular diseases </a:t>
            </a:r>
            <a:endParaRPr/>
          </a:p>
        </p:txBody>
      </p:sp>
      <p:sp>
        <p:nvSpPr>
          <p:cNvPr id="533" name="Google Shape;533;p50"/>
          <p:cNvSpPr txBox="1">
            <a:spLocks noGrp="1"/>
          </p:cNvSpPr>
          <p:nvPr>
            <p:ph type="subTitle" idx="8"/>
          </p:nvPr>
        </p:nvSpPr>
        <p:spPr>
          <a:xfrm>
            <a:off x="4849918" y="3498997"/>
            <a:ext cx="2489700" cy="87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Do lifestyle and food habits have a relationship with HDI and GDP?</a:t>
            </a:r>
            <a:endParaRPr/>
          </a:p>
        </p:txBody>
      </p:sp>
      <p:sp>
        <p:nvSpPr>
          <p:cNvPr id="534" name="Google Shape;534;p50"/>
          <p:cNvSpPr txBox="1">
            <a:spLocks noGrp="1"/>
          </p:cNvSpPr>
          <p:nvPr>
            <p:ph type="title" idx="9"/>
          </p:nvPr>
        </p:nvSpPr>
        <p:spPr>
          <a:xfrm>
            <a:off x="6026425" y="1247163"/>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Colon and rectum cancer</a:t>
            </a:r>
            <a:endParaRPr/>
          </a:p>
        </p:txBody>
      </p:sp>
      <p:sp>
        <p:nvSpPr>
          <p:cNvPr id="535" name="Google Shape;535;p50"/>
          <p:cNvSpPr txBox="1">
            <a:spLocks noGrp="1"/>
          </p:cNvSpPr>
          <p:nvPr>
            <p:ph type="subTitle" idx="13"/>
          </p:nvPr>
        </p:nvSpPr>
        <p:spPr>
          <a:xfrm>
            <a:off x="5934325" y="1681300"/>
            <a:ext cx="2489700" cy="87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Do things like knowledge of existence of disease effect the reporting of deaths due that disease?</a:t>
            </a:r>
            <a:endParaRPr/>
          </a:p>
        </p:txBody>
      </p:sp>
      <p:sp>
        <p:nvSpPr>
          <p:cNvPr id="2" name="TextBox 1">
            <a:extLst>
              <a:ext uri="{FF2B5EF4-FFF2-40B4-BE49-F238E27FC236}">
                <a16:creationId xmlns:a16="http://schemas.microsoft.com/office/drawing/2014/main" id="{251B663B-0EF8-9132-A2E0-D56A1EBC9447}"/>
              </a:ext>
            </a:extLst>
          </p:cNvPr>
          <p:cNvSpPr txBox="1"/>
          <p:nvPr/>
        </p:nvSpPr>
        <p:spPr>
          <a:xfrm>
            <a:off x="5981582" y="3258948"/>
            <a:ext cx="184731" cy="307777"/>
          </a:xfrm>
          <a:prstGeom prst="rect">
            <a:avLst/>
          </a:prstGeom>
          <a:noFill/>
        </p:spPr>
        <p:txBody>
          <a:bodyPr wrap="none" rtlCol="0">
            <a:spAutoFit/>
          </a:bodyPr>
          <a:lstStyle/>
          <a:p>
            <a:endParaRPr lang="en-US"/>
          </a:p>
        </p:txBody>
      </p:sp>
    </p:spTree>
  </p:cSld>
  <p:clrMapOvr>
    <a:masterClrMapping/>
  </p:clrMapOvr>
</p:sld>
</file>

<file path=ppt/theme/theme1.xml><?xml version="1.0" encoding="utf-8"?>
<a:theme xmlns:a="http://schemas.openxmlformats.org/drawingml/2006/main" name="Black Death Epidemic Thesis by Slidesgo">
  <a:themeElements>
    <a:clrScheme name="Simple Light">
      <a:dk1>
        <a:srgbClr val="191919"/>
      </a:dk1>
      <a:lt1>
        <a:srgbClr val="FFFFFF"/>
      </a:lt1>
      <a:dk2>
        <a:srgbClr val="595959"/>
      </a:dk2>
      <a:lt2>
        <a:srgbClr val="EEEEEE"/>
      </a:lt2>
      <a:accent1>
        <a:srgbClr val="CC0000"/>
      </a:accent1>
      <a:accent2>
        <a:srgbClr val="212121"/>
      </a:accent2>
      <a:accent3>
        <a:srgbClr val="595959"/>
      </a:accent3>
      <a:accent4>
        <a:srgbClr val="CC0000"/>
      </a:accent4>
      <a:accent5>
        <a:srgbClr val="D85050"/>
      </a:accent5>
      <a:accent6>
        <a:srgbClr val="CF8080"/>
      </a:accent6>
      <a:hlink>
        <a:srgbClr val="CC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1186</Words>
  <Application>Microsoft Macintosh PowerPoint</Application>
  <PresentationFormat>On-screen Show (16:9)</PresentationFormat>
  <Paragraphs>131</Paragraphs>
  <Slides>20</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Anaheim</vt:lpstr>
      <vt:lpstr>Bebas Neue</vt:lpstr>
      <vt:lpstr>Calibri</vt:lpstr>
      <vt:lpstr>Georgia</vt:lpstr>
      <vt:lpstr>Raleway</vt:lpstr>
      <vt:lpstr>Black Death Epidemic Thesis by Slidesgo</vt:lpstr>
      <vt:lpstr>Death rate analysis</vt:lpstr>
      <vt:lpstr>Data for the project </vt:lpstr>
      <vt:lpstr>Kind of data  </vt:lpstr>
      <vt:lpstr>Data collection and sources  </vt:lpstr>
      <vt:lpstr>Features of data </vt:lpstr>
      <vt:lpstr>Challenges faced  </vt:lpstr>
      <vt:lpstr>What are we going to analyze ?</vt:lpstr>
      <vt:lpstr>Insightful visualizations and Interesting questions</vt:lpstr>
      <vt:lpstr>Listing some Interesting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 </vt:lpstr>
      <vt:lpstr>Biases?</vt:lpstr>
      <vt:lpstr>—DR. Dootika vats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DEATH EPIDEMIC THESIS</dc:title>
  <cp:lastModifiedBy>Pankajh  Jhamtani</cp:lastModifiedBy>
  <cp:revision>1</cp:revision>
  <dcterms:modified xsi:type="dcterms:W3CDTF">2022-11-11T19:18:21Z</dcterms:modified>
</cp:coreProperties>
</file>